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1B_95253912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67" r:id="rId6"/>
    <p:sldId id="318" r:id="rId7"/>
    <p:sldId id="265" r:id="rId8"/>
    <p:sldId id="261" r:id="rId9"/>
    <p:sldId id="275" r:id="rId10"/>
    <p:sldId id="349" r:id="rId11"/>
    <p:sldId id="274" r:id="rId12"/>
    <p:sldId id="323" r:id="rId13"/>
    <p:sldId id="279" r:id="rId14"/>
    <p:sldId id="351" r:id="rId15"/>
    <p:sldId id="283" r:id="rId16"/>
    <p:sldId id="352" r:id="rId17"/>
    <p:sldId id="353" r:id="rId18"/>
    <p:sldId id="285" r:id="rId19"/>
    <p:sldId id="356" r:id="rId20"/>
    <p:sldId id="354" r:id="rId21"/>
    <p:sldId id="291" r:id="rId22"/>
    <p:sldId id="266" r:id="rId23"/>
    <p:sldId id="286" r:id="rId24"/>
    <p:sldId id="31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kah Olejnik" initials="RO" lastIdx="6" clrIdx="0">
    <p:extLst>
      <p:ext uri="{19B8F6BF-5375-455C-9EA6-DF929625EA0E}">
        <p15:presenceInfo xmlns:p15="http://schemas.microsoft.com/office/powerpoint/2012/main" userId="Rebekah Olejnik" providerId="None"/>
      </p:ext>
    </p:extLst>
  </p:cmAuthor>
  <p:cmAuthor id="2" name="Keegin, Mary" initials="KM" lastIdx="1" clrIdx="1">
    <p:extLst>
      <p:ext uri="{19B8F6BF-5375-455C-9EA6-DF929625EA0E}">
        <p15:presenceInfo xmlns:p15="http://schemas.microsoft.com/office/powerpoint/2012/main" userId="S::mary.keegin@meijer.com::58cfaba7-a1ae-4548-89cc-87d04c7da793" providerId="AD"/>
      </p:ext>
    </p:extLst>
  </p:cmAuthor>
  <p:cmAuthor id="3" name="Baker, Maggie" initials="BM" lastIdx="2" clrIdx="2">
    <p:extLst>
      <p:ext uri="{19B8F6BF-5375-455C-9EA6-DF929625EA0E}">
        <p15:presenceInfo xmlns:p15="http://schemas.microsoft.com/office/powerpoint/2012/main" userId="S-1-5-21-1708537768-2147116659-839522115-1072545" providerId="AD"/>
      </p:ext>
    </p:extLst>
  </p:cmAuthor>
  <p:cmAuthor id="4" name="Decker, Jessica" initials="DJ" lastIdx="1" clrIdx="3">
    <p:extLst>
      <p:ext uri="{19B8F6BF-5375-455C-9EA6-DF929625EA0E}">
        <p15:presenceInfo xmlns:p15="http://schemas.microsoft.com/office/powerpoint/2012/main" userId="S::Jessica.Decker@meijer.com::cb9cfbb0-e8db-4dcb-914a-3b33521881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885"/>
    <a:srgbClr val="BCD0D7"/>
    <a:srgbClr val="5FA491"/>
    <a:srgbClr val="9B7F9B"/>
    <a:srgbClr val="CDCDCD"/>
    <a:srgbClr val="E8DCE8"/>
    <a:srgbClr val="CAE0DA"/>
    <a:srgbClr val="D0FDE7"/>
    <a:srgbClr val="A5CBC0"/>
    <a:srgbClr val="FF6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5" autoAdjust="0"/>
    <p:restoredTop sz="50186" autoAdjust="0"/>
  </p:normalViewPr>
  <p:slideViewPr>
    <p:cSldViewPr snapToGrid="0">
      <p:cViewPr varScale="1">
        <p:scale>
          <a:sx n="37" d="100"/>
          <a:sy n="37" d="100"/>
        </p:scale>
        <p:origin x="936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modernComment_11B_952539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AF1BE6-EDB8-4C77-A2B5-A660966961AE}" authorId="{9639BA16-2C48-65C1-2D86-C696F292F5EE}" created="2022-03-10T16:39:54.905">
    <pc:sldMkLst xmlns:pc="http://schemas.microsoft.com/office/powerpoint/2013/main/command">
      <pc:docMk/>
      <pc:sldMk cId="2502244626" sldId="283"/>
    </pc:sldMkLst>
    <p188:txBody>
      <a:bodyPr/>
      <a:lstStyle/>
      <a:p>
        <a:r>
          <a:rPr lang="en-US"/>
          <a:t>I thought we'd taken out the seen by others piece of this in the FG? I'd take out #2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60FC-D1F1-475C-9647-3CD4D4C0DDC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BEBD0-FA3B-4F52-B47B-B13080AA3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7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23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9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1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79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3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4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6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99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 of Trust and Feedback: Trust</a:t>
            </a:r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 of Trust and Feedback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 Note: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fill in the blank area on </a:t>
            </a:r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page 4</a:t>
            </a:r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 Guide</a:t>
            </a:r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our Truly Human Leadership course, Inspire, we define trust as a belief in someone or something. It is more than a feeling, it is a belief.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Creators of Truly Human Leadership further explain trust as the result of caring, which is hard to establish and easily destroyed. When we authentically care for a team member, we offer an environment for them to naturally start trusting us.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3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0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6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0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Delivering Feedback: Care Personally | Challenge Directly </a:t>
            </a:r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Delivering Feedback: Care Personally | Challenge Directly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Personally | Challenge Directly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When we have a combination of high care and high courage to challenge directly, we give feedback from a place of truth with care. If we lack care, or the courage to challenge, our feedback can be sugarcoated, aggressive, or missing completely.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 Note: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Personally/Challenge Directly framework adapted by Chapman &amp; Co., Leadership Institute from Kim Scott, Radical Candor.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BD0-FA3B-4F52-B47B-B13080AA3D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9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40CA-02DB-4957-B513-94A808956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25665-CDF2-4E4F-8BA4-1D2FB6875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91FA8-DB49-492E-A140-939E3CE6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E279-BC1B-4D86-BECF-40C0128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2356A-A6E1-42E7-8FB1-6F198332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3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CBF6-2DCD-4729-8845-539FE76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030C9-243E-4337-B750-B7FD6B4A8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38841-BF72-4199-BDC0-66F75A44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6BBCF-B060-4E23-BE0C-586FFE4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A6EC-5596-4EAD-B865-38E434AF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8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F5723-A1C1-4E0E-8BCB-479D1B9EF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EB8E4-EADF-41C3-9AEC-B6C4E03D9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9469C-8876-4E27-9FA9-430DADC7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AE5B1-F6F3-4175-A461-99D6AEA9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B3DB4-1163-493C-BCA9-F53CD4C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7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358E-D455-44FE-98B3-25A7B44BC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96125-AF1F-4526-858D-9D201E6C4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8BB1F-86BD-43A5-AC4F-AB13AD03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75AC-7BA0-4351-96A7-DF2758FE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C9F3-7D9E-46D9-9D59-9AB9004C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CADD-225A-4AF6-A37F-7D43A23D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94E10-76D9-4AAF-9C3E-75C43F2D3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CC5ED-FFCE-44BE-A175-C7ECB1FD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D63-C8CF-42E2-9DD5-5ED1DF96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120D-8E64-4785-80AF-475D477E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3120-FBDB-41E4-AF7B-46B2EC03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C95E-00C1-4F5E-BC48-4D37917F4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9A7E4-1BC2-4ADF-A036-FF6867D1C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8419D-7FB1-4CB8-AFFE-C9D7FED4A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8AF7-B512-4DDF-9851-C61519CC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1EB22-611F-414C-A472-7D700C20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2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63F3-B496-4E2E-BD89-AA946AD6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D4115-A8C0-49A4-873E-82AF4E01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16B6E-4D81-4C21-85DA-80DA0D2D4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966F9-957A-49C4-AA35-A38D54EA9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6D401-8974-45CA-A436-CFA82EA4C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21A60-6EB8-4CB3-91AA-A533ED1C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014BD-4DAC-40E8-ADDA-89331CB3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31C0A-9029-4600-BAE7-69B4D4DC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77A6-4E6A-40E9-BF21-4053BF339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4542B6-1932-4BA1-8469-49CD0DB8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B9AF9-0A9A-43AA-AC43-DFD44A07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6B6A-FED9-4D9F-B3BD-77B853D7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E5D19-C67B-448E-92E1-F5789150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0EEFD-53C2-4C39-9540-331B9FE9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ED812-D206-480D-8CCA-D2BCAC74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BDD3-0425-4657-ACA3-D1216F60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6FE6D-2AAB-4849-9789-22611F8CC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D431D-B343-4DE3-8781-15572342B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F6C50-452D-4C0E-8E60-456DFCAD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48B4A-E429-4B46-8B96-B3BAE341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CA3D2-6DFE-4295-9860-A63338A3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A0B3-FFFF-41B9-8D38-205A8875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08318-40FB-4BCD-9692-D40AEEFB6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7392E-4F4C-433D-8B06-910DDC079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218A0-AFE8-46FF-BD0E-543430A4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02015-2932-48A2-962C-2FB8E4136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E5F5A-E448-4E36-B1BB-4EADBE48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9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ED19E-1E43-417E-A626-2AF220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27FAA-0434-47F2-B4F5-D12E5B8C8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56F79-2C35-4950-BF32-7A393C03C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5A43D-EE1C-4629-BEDD-9557D8DD43E3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310DD-A93A-428C-A326-DEF8D4AE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F7DE4-BEEF-4099-B83C-559DD0313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CAC2-3260-4B86-9605-A42DFFBD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hyperlink" Target="http://comeongetappy.com/2014/08/05/inform-your-teaching-with-google-forms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microsoft.com/office/2018/10/relationships/comments" Target="../comments/modernComment_11B_95253912.xml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2FBFE-D270-44E9-BDFE-F609D12F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C63CB-94F0-4BB5-A464-A4422E3B2C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171"/>
          <a:stretch/>
        </p:blipFill>
        <p:spPr>
          <a:xfrm>
            <a:off x="3799840" y="4191636"/>
            <a:ext cx="6828112" cy="2666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18E77B-C895-4331-B750-8755C83FC099}"/>
              </a:ext>
            </a:extLst>
          </p:cNvPr>
          <p:cNvSpPr/>
          <p:nvPr/>
        </p:nvSpPr>
        <p:spPr>
          <a:xfrm>
            <a:off x="0" y="0"/>
            <a:ext cx="12191980" cy="685799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3D6435-6608-424C-A471-134E1811FC66}"/>
              </a:ext>
            </a:extLst>
          </p:cNvPr>
          <p:cNvSpPr/>
          <p:nvPr/>
        </p:nvSpPr>
        <p:spPr>
          <a:xfrm>
            <a:off x="7488621" y="2277613"/>
            <a:ext cx="4998020" cy="4976627"/>
          </a:xfrm>
          <a:prstGeom prst="ellipse">
            <a:avLst/>
          </a:prstGeom>
          <a:solidFill>
            <a:srgbClr val="5FA491">
              <a:alpha val="5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FF0F4-1F51-41B2-9C8D-70AD2EB2CBF0}"/>
              </a:ext>
            </a:extLst>
          </p:cNvPr>
          <p:cNvSpPr txBox="1"/>
          <p:nvPr/>
        </p:nvSpPr>
        <p:spPr>
          <a:xfrm>
            <a:off x="8934298" y="4042651"/>
            <a:ext cx="2106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Course: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7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D2472-6FD1-4E6F-AE33-ECB97A076F47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644A7-3F9F-4FD8-9FDC-FBE13188E568}"/>
              </a:ext>
            </a:extLst>
          </p:cNvPr>
          <p:cNvSpPr/>
          <p:nvPr/>
        </p:nvSpPr>
        <p:spPr>
          <a:xfrm>
            <a:off x="2426140" y="1534172"/>
            <a:ext cx="2884952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RESOURCE GUIDE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80112B-76B9-4D4A-8D7B-9DE4372E2DCF}"/>
              </a:ext>
            </a:extLst>
          </p:cNvPr>
          <p:cNvGrpSpPr/>
          <p:nvPr/>
        </p:nvGrpSpPr>
        <p:grpSpPr>
          <a:xfrm>
            <a:off x="4103428" y="2624044"/>
            <a:ext cx="6094361" cy="3304938"/>
            <a:chOff x="4103428" y="2624044"/>
            <a:chExt cx="6094361" cy="3304938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DCFE64AB-0354-4144-931C-F8F70F5CAE0A}"/>
                </a:ext>
              </a:extLst>
            </p:cNvPr>
            <p:cNvSpPr/>
            <p:nvPr/>
          </p:nvSpPr>
          <p:spPr>
            <a:xfrm>
              <a:off x="4103428" y="2624044"/>
              <a:ext cx="2884953" cy="2884953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684400EE-6B1A-498E-A581-460D9D5DA1B3}"/>
                </a:ext>
              </a:extLst>
            </p:cNvPr>
            <p:cNvSpPr/>
            <p:nvPr/>
          </p:nvSpPr>
          <p:spPr>
            <a:xfrm>
              <a:off x="7312836" y="2624044"/>
              <a:ext cx="2884953" cy="2884953"/>
            </a:xfrm>
            <a:prstGeom prst="flowChartConnector">
              <a:avLst/>
            </a:prstGeom>
            <a:solidFill>
              <a:srgbClr val="407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QR CODE FOR RESOURCE PROVIDED HERE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24C7CA71-4586-4787-944D-28127F118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 bwMode="auto">
            <a:xfrm>
              <a:off x="4402904" y="2923520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8FDF54-3B69-499C-B01D-AB498A96E841}"/>
                </a:ext>
              </a:extLst>
            </p:cNvPr>
            <p:cNvGrpSpPr/>
            <p:nvPr/>
          </p:nvGrpSpPr>
          <p:grpSpPr>
            <a:xfrm>
              <a:off x="4103428" y="5118662"/>
              <a:ext cx="6094361" cy="810320"/>
              <a:chOff x="3601594" y="4486633"/>
              <a:chExt cx="2103120" cy="7062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3D8C398-1013-4684-A65D-CF95E03DB51D}"/>
                  </a:ext>
                </a:extLst>
              </p:cNvPr>
              <p:cNvSpPr/>
              <p:nvPr/>
            </p:nvSpPr>
            <p:spPr>
              <a:xfrm>
                <a:off x="3601594" y="4486633"/>
                <a:ext cx="2103120" cy="7062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9B7F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892D37C-825E-41B2-8471-99FA14D0B842}"/>
                  </a:ext>
                </a:extLst>
              </p:cNvPr>
              <p:cNvSpPr/>
              <p:nvPr/>
            </p:nvSpPr>
            <p:spPr>
              <a:xfrm>
                <a:off x="3601594" y="4486634"/>
                <a:ext cx="2103120" cy="706244"/>
              </a:xfrm>
              <a:prstGeom prst="rect">
                <a:avLst/>
              </a:prstGeom>
              <a:solidFill>
                <a:schemeClr val="bg1">
                  <a:alpha val="45882"/>
                </a:schemeClr>
              </a:solidFill>
              <a:ln w="19050">
                <a:solidFill>
                  <a:srgbClr val="E8DC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+mj-lt"/>
                  </a:rPr>
                  <a:t>Tile Provided Here</a:t>
                </a:r>
              </a:p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+mj-lt"/>
                  </a:rPr>
                  <a:t>Resource Guide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73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35AFEC-1E75-4618-BB99-3B46228EAEB9}"/>
              </a:ext>
            </a:extLst>
          </p:cNvPr>
          <p:cNvSpPr/>
          <p:nvPr/>
        </p:nvSpPr>
        <p:spPr>
          <a:xfrm>
            <a:off x="2660752" y="2291786"/>
            <a:ext cx="9146145" cy="4132459"/>
          </a:xfrm>
          <a:prstGeom prst="rect">
            <a:avLst/>
          </a:prstGeom>
          <a:solidFill>
            <a:srgbClr val="BCD0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0F224D-640C-4DDA-8EA6-9A3DFDEF3188}"/>
              </a:ext>
            </a:extLst>
          </p:cNvPr>
          <p:cNvGrpSpPr/>
          <p:nvPr/>
        </p:nvGrpSpPr>
        <p:grpSpPr>
          <a:xfrm>
            <a:off x="3851326" y="2771774"/>
            <a:ext cx="4239317" cy="3192465"/>
            <a:chOff x="424700" y="2695588"/>
            <a:chExt cx="1821366" cy="1371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9EC30AB3-84C7-40C9-870E-D25FC3853B16}"/>
                </a:ext>
              </a:extLst>
            </p:cNvPr>
            <p:cNvSpPr/>
            <p:nvPr/>
          </p:nvSpPr>
          <p:spPr>
            <a:xfrm>
              <a:off x="649583" y="2695588"/>
              <a:ext cx="1371600" cy="1371600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DEC114-BEB3-440B-9AE8-B08BD1273C0B}"/>
                </a:ext>
              </a:extLst>
            </p:cNvPr>
            <p:cNvSpPr/>
            <p:nvPr/>
          </p:nvSpPr>
          <p:spPr>
            <a:xfrm>
              <a:off x="424700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50DC8-A073-498C-AC80-42704916420F}"/>
              </a:ext>
            </a:extLst>
          </p:cNvPr>
          <p:cNvSpPr/>
          <p:nvPr/>
        </p:nvSpPr>
        <p:spPr>
          <a:xfrm>
            <a:off x="4730152" y="3678348"/>
            <a:ext cx="239268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/>
              <a:t>Main point 1.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0E2460-EF16-4377-B23E-ACA30D66DC24}"/>
              </a:ext>
            </a:extLst>
          </p:cNvPr>
          <p:cNvGrpSpPr/>
          <p:nvPr/>
        </p:nvGrpSpPr>
        <p:grpSpPr>
          <a:xfrm>
            <a:off x="7478232" y="2521595"/>
            <a:ext cx="4085207" cy="3672840"/>
            <a:chOff x="3601594" y="4486633"/>
            <a:chExt cx="2103120" cy="70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FA1174-8B8E-4743-86CB-2630C04725D3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4EF60B-D02F-4DC3-ABAD-155F4CB0AF1B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 w="38100"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F200DE8-646A-4C36-9A9A-E3F891C81EF9}"/>
              </a:ext>
            </a:extLst>
          </p:cNvPr>
          <p:cNvSpPr/>
          <p:nvPr/>
        </p:nvSpPr>
        <p:spPr>
          <a:xfrm>
            <a:off x="4730152" y="5532651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Main point 2.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EDA6648-6EE9-4CF6-9E5E-8B35E0BEBB57}"/>
              </a:ext>
            </a:extLst>
          </p:cNvPr>
          <p:cNvSpPr/>
          <p:nvPr/>
        </p:nvSpPr>
        <p:spPr>
          <a:xfrm>
            <a:off x="5469292" y="2812714"/>
            <a:ext cx="914400" cy="9144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F1358363-2A01-40DA-9204-E597A91B94A4}"/>
              </a:ext>
            </a:extLst>
          </p:cNvPr>
          <p:cNvSpPr/>
          <p:nvPr/>
        </p:nvSpPr>
        <p:spPr>
          <a:xfrm>
            <a:off x="5469292" y="4658446"/>
            <a:ext cx="914400" cy="9144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7D4962E1-790D-4EDE-A788-7A6C72777D14}"/>
              </a:ext>
            </a:extLst>
          </p:cNvPr>
          <p:cNvSpPr/>
          <p:nvPr/>
        </p:nvSpPr>
        <p:spPr>
          <a:xfrm>
            <a:off x="5469292" y="2812705"/>
            <a:ext cx="914400" cy="914400"/>
          </a:xfrm>
          <a:prstGeom prst="flowChartConnector">
            <a:avLst/>
          </a:prstGeom>
          <a:solidFill>
            <a:srgbClr val="9B7F9B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F8DE7ED-D7C4-4D7B-A47F-A1D18F8673DE}"/>
              </a:ext>
            </a:extLst>
          </p:cNvPr>
          <p:cNvSpPr/>
          <p:nvPr/>
        </p:nvSpPr>
        <p:spPr>
          <a:xfrm>
            <a:off x="5469292" y="4658446"/>
            <a:ext cx="914400" cy="914400"/>
          </a:xfrm>
          <a:prstGeom prst="flowChartConnector">
            <a:avLst/>
          </a:prstGeom>
          <a:solidFill>
            <a:srgbClr val="9B7F9B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D1E0F8-B7DD-4F42-9E15-C0B962FFB243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90DBE8-3DDF-4EA0-A668-E64D0CE065AF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D2BFEC-F633-4BD9-84F7-5E6A5C068199}"/>
              </a:ext>
            </a:extLst>
          </p:cNvPr>
          <p:cNvSpPr/>
          <p:nvPr/>
        </p:nvSpPr>
        <p:spPr>
          <a:xfrm>
            <a:off x="8446043" y="2751501"/>
            <a:ext cx="31173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not key point 1.</a:t>
            </a:r>
          </a:p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not key point 2.</a:t>
            </a:r>
          </a:p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not key point 3.</a:t>
            </a:r>
          </a:p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not key point 4.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7" name="Graphic 6" descr="No sign">
            <a:extLst>
              <a:ext uri="{FF2B5EF4-FFF2-40B4-BE49-F238E27FC236}">
                <a16:creationId xmlns:a16="http://schemas.microsoft.com/office/drawing/2014/main" id="{B8194858-FA7D-4B08-90C2-C60BD528E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5869" y="307913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B310478-44FE-4E6F-9B6C-76939D92EDA3}"/>
              </a:ext>
            </a:extLst>
          </p:cNvPr>
          <p:cNvSpPr/>
          <p:nvPr/>
        </p:nvSpPr>
        <p:spPr>
          <a:xfrm>
            <a:off x="8446043" y="4680871"/>
            <a:ext cx="31173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key point 1. </a:t>
            </a:r>
          </a:p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key point 2.</a:t>
            </a:r>
          </a:p>
          <a:p>
            <a:pPr algn="ctr"/>
            <a:r>
              <a:rPr lang="en-US" sz="2600" b="1" i="1" dirty="0">
                <a:solidFill>
                  <a:schemeClr val="bg1"/>
                </a:solidFill>
              </a:rPr>
              <a:t>Do key point3.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BC807A9-515D-4E9C-8C4E-62D29434B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25869" y="482383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2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8 -0.00093 L -0.2889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28" grpId="0" animBg="1"/>
      <p:bldP spid="39" grpId="0" uiExpand="1" build="p"/>
    </p:bld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35AFEC-1E75-4618-BB99-3B46228EAEB9}"/>
              </a:ext>
            </a:extLst>
          </p:cNvPr>
          <p:cNvSpPr/>
          <p:nvPr/>
        </p:nvSpPr>
        <p:spPr>
          <a:xfrm>
            <a:off x="2660752" y="2291786"/>
            <a:ext cx="9146145" cy="4132459"/>
          </a:xfrm>
          <a:prstGeom prst="rect">
            <a:avLst/>
          </a:prstGeom>
          <a:solidFill>
            <a:srgbClr val="BCD0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D1E0F8-B7DD-4F42-9E15-C0B962FFB243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90DBE8-3DDF-4EA0-A668-E64D0CE065AF}"/>
              </a:ext>
            </a:extLst>
          </p:cNvPr>
          <p:cNvSpPr/>
          <p:nvPr/>
        </p:nvSpPr>
        <p:spPr>
          <a:xfrm>
            <a:off x="2075555" y="1534172"/>
            <a:ext cx="3586123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93380A-780B-4FE5-A4DC-8F365EB2E7FF}"/>
              </a:ext>
            </a:extLst>
          </p:cNvPr>
          <p:cNvGrpSpPr/>
          <p:nvPr/>
        </p:nvGrpSpPr>
        <p:grpSpPr>
          <a:xfrm>
            <a:off x="4889214" y="2766618"/>
            <a:ext cx="4239317" cy="3192465"/>
            <a:chOff x="5030950" y="2680283"/>
            <a:chExt cx="4239317" cy="3192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A0B134-AC8D-4B35-A35F-D02F77548945}"/>
                </a:ext>
              </a:extLst>
            </p:cNvPr>
            <p:cNvGrpSpPr/>
            <p:nvPr/>
          </p:nvGrpSpPr>
          <p:grpSpPr>
            <a:xfrm>
              <a:off x="5030950" y="2680283"/>
              <a:ext cx="4239317" cy="3192465"/>
              <a:chOff x="424700" y="2695588"/>
              <a:chExt cx="1821366" cy="1371600"/>
            </a:xfrm>
          </p:grpSpPr>
          <p:sp>
            <p:nvSpPr>
              <p:cNvPr id="43" name="Flowchart: Connector 42">
                <a:extLst>
                  <a:ext uri="{FF2B5EF4-FFF2-40B4-BE49-F238E27FC236}">
                    <a16:creationId xmlns:a16="http://schemas.microsoft.com/office/drawing/2014/main" id="{3B50A8BF-1308-44FB-8B62-1953A824FCBB}"/>
                  </a:ext>
                </a:extLst>
              </p:cNvPr>
              <p:cNvSpPr/>
              <p:nvPr/>
            </p:nvSpPr>
            <p:spPr>
              <a:xfrm>
                <a:off x="649583" y="2695588"/>
                <a:ext cx="1371600" cy="1371600"/>
              </a:xfrm>
              <a:prstGeom prst="flowChartConnector">
                <a:avLst/>
              </a:prstGeom>
              <a:solidFill>
                <a:srgbClr val="9B7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60E390-4089-4804-9749-57BA5A05AE0F}"/>
                  </a:ext>
                </a:extLst>
              </p:cNvPr>
              <p:cNvSpPr/>
              <p:nvPr/>
            </p:nvSpPr>
            <p:spPr>
              <a:xfrm>
                <a:off x="424700" y="3028266"/>
                <a:ext cx="1821366" cy="70624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9B7F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1F1F1F"/>
                    </a:solidFill>
                    <a:latin typeface="+mj-lt"/>
                  </a:rPr>
                  <a:t>Activity Time!</a:t>
                </a:r>
              </a:p>
              <a:p>
                <a:pPr algn="ctr"/>
                <a:endParaRPr lang="en-US" sz="2800" dirty="0">
                  <a:solidFill>
                    <a:srgbClr val="1F1F1F"/>
                  </a:solidFill>
                  <a:latin typeface="+mj-lt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B8161D-8544-45DE-9520-8D09ACBD6606}"/>
                </a:ext>
              </a:extLst>
            </p:cNvPr>
            <p:cNvSpPr/>
            <p:nvPr/>
          </p:nvSpPr>
          <p:spPr>
            <a:xfrm>
              <a:off x="6680767" y="4126127"/>
              <a:ext cx="93968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1F1F1F"/>
                  </a:solidFill>
                  <a:sym typeface="Wingdings 2" panose="05020102010507070707" pitchFamily="18" charset="2"/>
                </a:rPr>
                <a:t></a:t>
              </a:r>
              <a:endParaRPr lang="en-US" sz="66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50DC8-A073-498C-AC80-42704916420F}"/>
              </a:ext>
            </a:extLst>
          </p:cNvPr>
          <p:cNvSpPr/>
          <p:nvPr/>
        </p:nvSpPr>
        <p:spPr>
          <a:xfrm>
            <a:off x="5553110" y="3571668"/>
            <a:ext cx="239268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/>
              <a:t>Direction 1.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200DE8-646A-4C36-9A9A-E3F891C81EF9}"/>
              </a:ext>
            </a:extLst>
          </p:cNvPr>
          <p:cNvSpPr/>
          <p:nvPr/>
        </p:nvSpPr>
        <p:spPr>
          <a:xfrm>
            <a:off x="7320950" y="5410731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Direction 2.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EDA6648-6EE9-4CF6-9E5E-8B35E0BEBB57}"/>
              </a:ext>
            </a:extLst>
          </p:cNvPr>
          <p:cNvSpPr/>
          <p:nvPr/>
        </p:nvSpPr>
        <p:spPr>
          <a:xfrm>
            <a:off x="6292250" y="2629825"/>
            <a:ext cx="914400" cy="9144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F1358363-2A01-40DA-9204-E597A91B94A4}"/>
              </a:ext>
            </a:extLst>
          </p:cNvPr>
          <p:cNvSpPr/>
          <p:nvPr/>
        </p:nvSpPr>
        <p:spPr>
          <a:xfrm>
            <a:off x="8060090" y="4475566"/>
            <a:ext cx="914400" cy="9144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7D4962E1-790D-4EDE-A788-7A6C72777D14}"/>
              </a:ext>
            </a:extLst>
          </p:cNvPr>
          <p:cNvSpPr/>
          <p:nvPr/>
        </p:nvSpPr>
        <p:spPr>
          <a:xfrm>
            <a:off x="6292250" y="2629825"/>
            <a:ext cx="914400" cy="914400"/>
          </a:xfrm>
          <a:prstGeom prst="flowChartConnector">
            <a:avLst/>
          </a:prstGeom>
          <a:solidFill>
            <a:srgbClr val="9B7F9B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Century Gothic" panose="020B0502020202020204"/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F8DE7ED-D7C4-4D7B-A47F-A1D18F8673DE}"/>
              </a:ext>
            </a:extLst>
          </p:cNvPr>
          <p:cNvSpPr/>
          <p:nvPr/>
        </p:nvSpPr>
        <p:spPr>
          <a:xfrm>
            <a:off x="8060090" y="4475566"/>
            <a:ext cx="914400" cy="914400"/>
          </a:xfrm>
          <a:prstGeom prst="flowChartConnector">
            <a:avLst/>
          </a:prstGeom>
          <a:solidFill>
            <a:srgbClr val="9B7F9B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FFA3AD-EFFC-4D3D-AF4B-F0FC5C51651A}"/>
              </a:ext>
            </a:extLst>
          </p:cNvPr>
          <p:cNvSpPr/>
          <p:nvPr/>
        </p:nvSpPr>
        <p:spPr>
          <a:xfrm>
            <a:off x="9072181" y="3571668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Direction 3.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5C97615B-4D2A-4B91-B13B-436800900E14}"/>
              </a:ext>
            </a:extLst>
          </p:cNvPr>
          <p:cNvSpPr/>
          <p:nvPr/>
        </p:nvSpPr>
        <p:spPr>
          <a:xfrm>
            <a:off x="9811321" y="2629825"/>
            <a:ext cx="914400" cy="9144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717B4FEE-DE4D-4214-B7C6-BE05BAC1785C}"/>
              </a:ext>
            </a:extLst>
          </p:cNvPr>
          <p:cNvSpPr/>
          <p:nvPr/>
        </p:nvSpPr>
        <p:spPr>
          <a:xfrm>
            <a:off x="9811321" y="2629825"/>
            <a:ext cx="914400" cy="914400"/>
          </a:xfrm>
          <a:prstGeom prst="flowChartConnector">
            <a:avLst/>
          </a:prstGeom>
          <a:solidFill>
            <a:srgbClr val="9B7F9B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8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9 -0.00092 L -0.3658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28" grpId="0" animBg="1"/>
      <p:bldP spid="45" grpId="0"/>
      <p:bldP spid="46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CAE0D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5BADF3-A261-44BF-86EC-2A609F141ABD}"/>
              </a:ext>
            </a:extLst>
          </p:cNvPr>
          <p:cNvGrpSpPr/>
          <p:nvPr/>
        </p:nvGrpSpPr>
        <p:grpSpPr>
          <a:xfrm>
            <a:off x="3308037" y="2649627"/>
            <a:ext cx="2103120" cy="706244"/>
            <a:chOff x="3601594" y="4486633"/>
            <a:chExt cx="2103120" cy="70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0064F2-511D-4387-86DE-B85D7594D7BA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BDB618-11A3-4666-A05B-B9B6258DB84F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    his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960B2B-840C-49AD-8DBD-AE64CD8F0F6F}"/>
              </a:ext>
            </a:extLst>
          </p:cNvPr>
          <p:cNvGrpSpPr/>
          <p:nvPr/>
        </p:nvGrpSpPr>
        <p:grpSpPr>
          <a:xfrm>
            <a:off x="3308037" y="4134628"/>
            <a:ext cx="2103120" cy="711129"/>
            <a:chOff x="3440380" y="4410930"/>
            <a:chExt cx="2103120" cy="7111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263346-58E4-41DE-8DF3-DFAF8446EBFD}"/>
                </a:ext>
              </a:extLst>
            </p:cNvPr>
            <p:cNvSpPr/>
            <p:nvPr/>
          </p:nvSpPr>
          <p:spPr>
            <a:xfrm>
              <a:off x="3440380" y="4410930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F380FA-51EE-4E65-B9CB-12F864F27359}"/>
                </a:ext>
              </a:extLst>
            </p:cNvPr>
            <p:cNvSpPr/>
            <p:nvPr/>
          </p:nvSpPr>
          <p:spPr>
            <a:xfrm>
              <a:off x="3440380" y="4415815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     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1180D41-C508-4CE3-B795-42C1A287D6CD}"/>
              </a:ext>
            </a:extLst>
          </p:cNvPr>
          <p:cNvGrpSpPr/>
          <p:nvPr/>
        </p:nvGrpSpPr>
        <p:grpSpPr>
          <a:xfrm>
            <a:off x="3354337" y="5636252"/>
            <a:ext cx="2103120" cy="706244"/>
            <a:chOff x="4194966" y="4429146"/>
            <a:chExt cx="2103120" cy="70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986EB6-6FBF-49D2-B2DB-5EB30B1E6598}"/>
                </a:ext>
              </a:extLst>
            </p:cNvPr>
            <p:cNvSpPr/>
            <p:nvPr/>
          </p:nvSpPr>
          <p:spPr>
            <a:xfrm>
              <a:off x="4194966" y="4429146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0ABFB97-5565-4939-BCC8-BA175F51C2B8}"/>
                </a:ext>
              </a:extLst>
            </p:cNvPr>
            <p:cNvSpPr/>
            <p:nvPr/>
          </p:nvSpPr>
          <p:spPr>
            <a:xfrm>
              <a:off x="4194966" y="4429146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   n Acronym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BD98145-B857-4BF4-A4F5-9B8B3AADA03D}"/>
              </a:ext>
            </a:extLst>
          </p:cNvPr>
          <p:cNvSpPr/>
          <p:nvPr/>
        </p:nvSpPr>
        <p:spPr>
          <a:xfrm>
            <a:off x="5411157" y="2822841"/>
            <a:ext cx="5029200" cy="400110"/>
          </a:xfrm>
          <a:prstGeom prst="rect">
            <a:avLst/>
          </a:prstGeom>
          <a:solidFill>
            <a:srgbClr val="5FA491"/>
          </a:solidFill>
          <a:ln>
            <a:solidFill>
              <a:srgbClr val="5FA4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Definition.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0AEC4C-5AE4-48AC-9B38-3C5E8CF1A689}"/>
              </a:ext>
            </a:extLst>
          </p:cNvPr>
          <p:cNvGrpSpPr/>
          <p:nvPr/>
        </p:nvGrpSpPr>
        <p:grpSpPr>
          <a:xfrm>
            <a:off x="2897137" y="2531369"/>
            <a:ext cx="914400" cy="914400"/>
            <a:chOff x="13663533" y="3496530"/>
            <a:chExt cx="9144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0807BB21-49B4-42FC-9C2A-A213D8DB635C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2EA4FDF1-055D-4B15-893B-74FBC8C2EE43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2397DA-4F9B-4D8A-ADD5-F0A89A238214}"/>
              </a:ext>
            </a:extLst>
          </p:cNvPr>
          <p:cNvGrpSpPr/>
          <p:nvPr/>
        </p:nvGrpSpPr>
        <p:grpSpPr>
          <a:xfrm>
            <a:off x="2897137" y="4032993"/>
            <a:ext cx="914400" cy="914400"/>
            <a:chOff x="13663533" y="3496530"/>
            <a:chExt cx="9144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7C52CE1E-85E1-4E88-8AA6-1256DF129BD2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FD41424C-EACA-4B37-BEDF-B7C4F2A815B6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I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9CEE9A-9366-462F-B884-692A093630C5}"/>
              </a:ext>
            </a:extLst>
          </p:cNvPr>
          <p:cNvGrpSpPr/>
          <p:nvPr/>
        </p:nvGrpSpPr>
        <p:grpSpPr>
          <a:xfrm>
            <a:off x="2897137" y="5534616"/>
            <a:ext cx="914400" cy="914400"/>
            <a:chOff x="13663533" y="3496530"/>
            <a:chExt cx="9144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FA6ECF9B-C826-495D-A65B-595DC7C6DF2B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A587F2DA-EFB6-4C47-864D-F118E13D4E57}"/>
                </a:ext>
              </a:extLst>
            </p:cNvPr>
            <p:cNvSpPr/>
            <p:nvPr/>
          </p:nvSpPr>
          <p:spPr>
            <a:xfrm>
              <a:off x="13663533" y="3496530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A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FDF7717-2EE4-43BD-8A6D-4DDF1F191568}"/>
              </a:ext>
            </a:extLst>
          </p:cNvPr>
          <p:cNvSpPr/>
          <p:nvPr/>
        </p:nvSpPr>
        <p:spPr>
          <a:xfrm>
            <a:off x="5411157" y="4296007"/>
            <a:ext cx="5029200" cy="400110"/>
          </a:xfrm>
          <a:prstGeom prst="rect">
            <a:avLst/>
          </a:prstGeom>
          <a:solidFill>
            <a:srgbClr val="5FA491"/>
          </a:solidFill>
          <a:ln>
            <a:solidFill>
              <a:srgbClr val="5FA4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Definition.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EBFEEB-71B0-449D-96BB-FED938B84311}"/>
              </a:ext>
            </a:extLst>
          </p:cNvPr>
          <p:cNvSpPr/>
          <p:nvPr/>
        </p:nvSpPr>
        <p:spPr>
          <a:xfrm>
            <a:off x="5457455" y="5777290"/>
            <a:ext cx="5029200" cy="400110"/>
          </a:xfrm>
          <a:prstGeom prst="rect">
            <a:avLst/>
          </a:prstGeom>
          <a:solidFill>
            <a:srgbClr val="5FA491"/>
          </a:solidFill>
          <a:ln>
            <a:solidFill>
              <a:srgbClr val="5FA4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Definition.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8F54A9A-9C90-487E-811A-3E8AE83B275C}"/>
              </a:ext>
            </a:extLst>
          </p:cNvPr>
          <p:cNvSpPr/>
          <p:nvPr/>
        </p:nvSpPr>
        <p:spPr>
          <a:xfrm>
            <a:off x="6882700" y="3155816"/>
            <a:ext cx="3380206" cy="400110"/>
          </a:xfrm>
          <a:prstGeom prst="rect">
            <a:avLst/>
          </a:prstGeom>
          <a:solidFill>
            <a:srgbClr val="407885"/>
          </a:solidFill>
          <a:ln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Key point.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2E648A-33F9-489D-BDE3-805C190DCCAF}"/>
              </a:ext>
            </a:extLst>
          </p:cNvPr>
          <p:cNvSpPr/>
          <p:nvPr/>
        </p:nvSpPr>
        <p:spPr>
          <a:xfrm>
            <a:off x="6882700" y="4628982"/>
            <a:ext cx="3380206" cy="400110"/>
          </a:xfrm>
          <a:prstGeom prst="rect">
            <a:avLst/>
          </a:prstGeom>
          <a:solidFill>
            <a:srgbClr val="407885"/>
          </a:solidFill>
          <a:ln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Key point.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DFCBD1E-62F9-4E14-9E68-02801CA8CF2C}"/>
              </a:ext>
            </a:extLst>
          </p:cNvPr>
          <p:cNvSpPr/>
          <p:nvPr/>
        </p:nvSpPr>
        <p:spPr>
          <a:xfrm>
            <a:off x="6882700" y="6110265"/>
            <a:ext cx="3380206" cy="400110"/>
          </a:xfrm>
          <a:prstGeom prst="rect">
            <a:avLst/>
          </a:prstGeom>
          <a:solidFill>
            <a:srgbClr val="407885"/>
          </a:solidFill>
          <a:ln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Key point.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E8336-52D6-4C88-82DD-BD12CE344BAB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2A28A87-CDE5-4F0E-9801-60656AC82D2A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5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48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DD68F07-DAC7-40F0-9E77-FBC76C6F1789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64B80C-4AF2-4D6B-86D7-51D4FD9AF3D1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C9DF39-7046-465D-BF2A-0B33C1F8B098}"/>
              </a:ext>
            </a:extLst>
          </p:cNvPr>
          <p:cNvGrpSpPr/>
          <p:nvPr/>
        </p:nvGrpSpPr>
        <p:grpSpPr>
          <a:xfrm>
            <a:off x="3851326" y="2771774"/>
            <a:ext cx="4239317" cy="3192465"/>
            <a:chOff x="424700" y="2695588"/>
            <a:chExt cx="1821366" cy="1371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77828C89-7D12-468C-AE2C-3810C2E08A6E}"/>
                </a:ext>
              </a:extLst>
            </p:cNvPr>
            <p:cNvSpPr/>
            <p:nvPr/>
          </p:nvSpPr>
          <p:spPr>
            <a:xfrm>
              <a:off x="649583" y="2695588"/>
              <a:ext cx="1371600" cy="1371600"/>
            </a:xfrm>
            <a:prstGeom prst="flowChartConnector">
              <a:avLst/>
            </a:prstGeom>
            <a:solidFill>
              <a:srgbClr val="407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67E116-11AC-44EE-9CCB-7D4975F1CF57}"/>
                </a:ext>
              </a:extLst>
            </p:cNvPr>
            <p:cNvSpPr/>
            <p:nvPr/>
          </p:nvSpPr>
          <p:spPr>
            <a:xfrm>
              <a:off x="424700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07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F9B46FB-B720-4340-A5C1-F11AC5247742}"/>
              </a:ext>
            </a:extLst>
          </p:cNvPr>
          <p:cNvSpPr/>
          <p:nvPr/>
        </p:nvSpPr>
        <p:spPr>
          <a:xfrm>
            <a:off x="5568352" y="3388788"/>
            <a:ext cx="239268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/>
              <a:t>Step to take 1.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54BD9C-F657-4286-A82A-D174743EF229}"/>
              </a:ext>
            </a:extLst>
          </p:cNvPr>
          <p:cNvSpPr/>
          <p:nvPr/>
        </p:nvSpPr>
        <p:spPr>
          <a:xfrm>
            <a:off x="5568352" y="5309576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Step to take 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0B7D81-91CF-4F25-9C70-A8A2E101AC81}"/>
              </a:ext>
            </a:extLst>
          </p:cNvPr>
          <p:cNvGrpSpPr/>
          <p:nvPr/>
        </p:nvGrpSpPr>
        <p:grpSpPr>
          <a:xfrm>
            <a:off x="6307492" y="2406014"/>
            <a:ext cx="914400" cy="914409"/>
            <a:chOff x="5469292" y="2812705"/>
            <a:chExt cx="914400" cy="914409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2E196613-55D6-48BD-A454-4D09445E1681}"/>
                </a:ext>
              </a:extLst>
            </p:cNvPr>
            <p:cNvSpPr/>
            <p:nvPr/>
          </p:nvSpPr>
          <p:spPr>
            <a:xfrm>
              <a:off x="5469292" y="2812714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7597AD75-8E39-43C2-853F-8AC246F34D5D}"/>
                </a:ext>
              </a:extLst>
            </p:cNvPr>
            <p:cNvSpPr/>
            <p:nvPr/>
          </p:nvSpPr>
          <p:spPr>
            <a:xfrm>
              <a:off x="5469292" y="2812705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D1360-C291-44B1-922D-7E22CAFB0F2F}"/>
              </a:ext>
            </a:extLst>
          </p:cNvPr>
          <p:cNvGrpSpPr/>
          <p:nvPr/>
        </p:nvGrpSpPr>
        <p:grpSpPr>
          <a:xfrm>
            <a:off x="6307492" y="4343931"/>
            <a:ext cx="914400" cy="914400"/>
            <a:chOff x="5469292" y="4658446"/>
            <a:chExt cx="914400" cy="914400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43D2787C-8565-4644-A1B4-808C0C9BD1D8}"/>
                </a:ext>
              </a:extLst>
            </p:cNvPr>
            <p:cNvSpPr/>
            <p:nvPr/>
          </p:nvSpPr>
          <p:spPr>
            <a:xfrm>
              <a:off x="5469292" y="4658446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748E045C-950C-4CBE-9AB4-65A589EF208E}"/>
                </a:ext>
              </a:extLst>
            </p:cNvPr>
            <p:cNvSpPr/>
            <p:nvPr/>
          </p:nvSpPr>
          <p:spPr>
            <a:xfrm>
              <a:off x="5469292" y="4658446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2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D28F108-27A2-4E84-BE05-51B0266FE104}"/>
              </a:ext>
            </a:extLst>
          </p:cNvPr>
          <p:cNvSpPr/>
          <p:nvPr/>
        </p:nvSpPr>
        <p:spPr>
          <a:xfrm>
            <a:off x="8944976" y="3388788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Step to take 3.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A5BE59-0080-46A6-A0E0-D32BE9BCC0B9}"/>
              </a:ext>
            </a:extLst>
          </p:cNvPr>
          <p:cNvSpPr/>
          <p:nvPr/>
        </p:nvSpPr>
        <p:spPr>
          <a:xfrm>
            <a:off x="8904521" y="5309576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Step to take 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7EB74A-96AB-4817-A0D7-AAF6AB29C21D}"/>
              </a:ext>
            </a:extLst>
          </p:cNvPr>
          <p:cNvGrpSpPr/>
          <p:nvPr/>
        </p:nvGrpSpPr>
        <p:grpSpPr>
          <a:xfrm>
            <a:off x="9684116" y="2406014"/>
            <a:ext cx="914400" cy="914400"/>
            <a:chOff x="9684116" y="2771774"/>
            <a:chExt cx="914400" cy="914400"/>
          </a:xfrm>
        </p:grpSpPr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403CB619-5248-479A-9727-F4DD35E68F42}"/>
                </a:ext>
              </a:extLst>
            </p:cNvPr>
            <p:cNvSpPr/>
            <p:nvPr/>
          </p:nvSpPr>
          <p:spPr>
            <a:xfrm>
              <a:off x="9684116" y="2771774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0FC5351B-2E2D-41B9-B6E8-CE68BC33CE3C}"/>
                </a:ext>
              </a:extLst>
            </p:cNvPr>
            <p:cNvSpPr/>
            <p:nvPr/>
          </p:nvSpPr>
          <p:spPr>
            <a:xfrm>
              <a:off x="9684116" y="2771774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463DCE-2AE2-439E-854E-95542FAFB9BD}"/>
              </a:ext>
            </a:extLst>
          </p:cNvPr>
          <p:cNvGrpSpPr/>
          <p:nvPr/>
        </p:nvGrpSpPr>
        <p:grpSpPr>
          <a:xfrm>
            <a:off x="9684116" y="4343931"/>
            <a:ext cx="914400" cy="914400"/>
            <a:chOff x="9684116" y="4618251"/>
            <a:chExt cx="914400" cy="914400"/>
          </a:xfrm>
        </p:grpSpPr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D035CE30-E9CA-49A2-86B2-DA20B0F5A67D}"/>
                </a:ext>
              </a:extLst>
            </p:cNvPr>
            <p:cNvSpPr/>
            <p:nvPr/>
          </p:nvSpPr>
          <p:spPr>
            <a:xfrm>
              <a:off x="9684116" y="4618251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E5647BC3-071A-438F-B910-0F67D000693B}"/>
                </a:ext>
              </a:extLst>
            </p:cNvPr>
            <p:cNvSpPr/>
            <p:nvPr/>
          </p:nvSpPr>
          <p:spPr>
            <a:xfrm>
              <a:off x="9684116" y="4618251"/>
              <a:ext cx="914400" cy="914400"/>
            </a:xfrm>
            <a:prstGeom prst="flowChartConnector">
              <a:avLst/>
            </a:prstGeom>
            <a:solidFill>
              <a:srgbClr val="5FA491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8D004B5-98BF-42CE-B77F-80A82C4F9D21}"/>
              </a:ext>
            </a:extLst>
          </p:cNvPr>
          <p:cNvSpPr/>
          <p:nvPr/>
        </p:nvSpPr>
        <p:spPr>
          <a:xfrm>
            <a:off x="2109230" y="6403598"/>
            <a:ext cx="100827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i="1" dirty="0">
                <a:solidFill>
                  <a:srgbClr val="5FA491"/>
                </a:solidFill>
              </a:rPr>
              <a:t>Impactful quote to enhance and connect the learner’s understanding to the content.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8 -0.00093 L -0.2889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DD68F07-DAC7-40F0-9E77-FBC76C6F1789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64B80C-4AF2-4D6B-86D7-51D4FD9AF3D1}"/>
              </a:ext>
            </a:extLst>
          </p:cNvPr>
          <p:cNvSpPr/>
          <p:nvPr/>
        </p:nvSpPr>
        <p:spPr>
          <a:xfrm>
            <a:off x="2200151" y="1534172"/>
            <a:ext cx="3336931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39F5ED-0907-4D0B-97BD-511A5826D953}"/>
              </a:ext>
            </a:extLst>
          </p:cNvPr>
          <p:cNvSpPr/>
          <p:nvPr/>
        </p:nvSpPr>
        <p:spPr>
          <a:xfrm>
            <a:off x="2427438" y="2341965"/>
            <a:ext cx="9287042" cy="4167866"/>
          </a:xfrm>
          <a:prstGeom prst="rect">
            <a:avLst/>
          </a:prstGeom>
          <a:solidFill>
            <a:srgbClr val="9B7F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1358C9-694E-4290-9091-4E1B0BC4DF41}"/>
              </a:ext>
            </a:extLst>
          </p:cNvPr>
          <p:cNvSpPr/>
          <p:nvPr/>
        </p:nvSpPr>
        <p:spPr>
          <a:xfrm>
            <a:off x="2439725" y="2341965"/>
            <a:ext cx="9287042" cy="4167866"/>
          </a:xfrm>
          <a:prstGeom prst="rect">
            <a:avLst/>
          </a:prstGeom>
          <a:solidFill>
            <a:srgbClr val="5FA4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80F19-52D7-4D58-B8D6-CF3974126DC7}"/>
              </a:ext>
            </a:extLst>
          </p:cNvPr>
          <p:cNvGrpSpPr/>
          <p:nvPr/>
        </p:nvGrpSpPr>
        <p:grpSpPr>
          <a:xfrm>
            <a:off x="2606350" y="2543466"/>
            <a:ext cx="8935410" cy="706244"/>
            <a:chOff x="3601594" y="4486633"/>
            <a:chExt cx="2103120" cy="70624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9C886A-7F20-4BF7-A971-096E4834F7A3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859759-7E3A-4D8E-A7EC-D19FAE62E9C8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 w="19050">
              <a:solidFill>
                <a:srgbClr val="E8DC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Example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514D85-CDAD-4D45-9A43-C428D9B04449}"/>
              </a:ext>
            </a:extLst>
          </p:cNvPr>
          <p:cNvGrpSpPr/>
          <p:nvPr/>
        </p:nvGrpSpPr>
        <p:grpSpPr>
          <a:xfrm>
            <a:off x="2600887" y="2542178"/>
            <a:ext cx="8953160" cy="706244"/>
            <a:chOff x="3601594" y="4486633"/>
            <a:chExt cx="2103120" cy="70624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E00CD04-4E67-40B3-BD73-6A4747DA8ED8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407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46141F-92C2-45D3-8AA2-3D336048B9BE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 w="19050">
              <a:solidFill>
                <a:srgbClr val="407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Example Provided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61B59A3-7ED3-48A8-BC71-7E4071709DB2}"/>
              </a:ext>
            </a:extLst>
          </p:cNvPr>
          <p:cNvSpPr/>
          <p:nvPr/>
        </p:nvSpPr>
        <p:spPr>
          <a:xfrm>
            <a:off x="2603725" y="4425898"/>
            <a:ext cx="90937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“An example sentence added here with key point 1, followed by key point 2, and concluding with key point 3.”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8D0178-818D-4D1F-BFEA-BF91B9115A55}"/>
              </a:ext>
            </a:extLst>
          </p:cNvPr>
          <p:cNvSpPr/>
          <p:nvPr/>
        </p:nvSpPr>
        <p:spPr>
          <a:xfrm>
            <a:off x="7814825" y="4424370"/>
            <a:ext cx="19171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u="sng" dirty="0">
                <a:ln>
                  <a:solidFill>
                    <a:srgbClr val="407885"/>
                  </a:solidFill>
                </a:ln>
                <a:solidFill>
                  <a:srgbClr val="407885"/>
                </a:solidFill>
                <a:uFill>
                  <a:solidFill>
                    <a:srgbClr val="407885"/>
                  </a:solidFill>
                </a:uFill>
              </a:rPr>
              <a:t>key point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C2E586-2981-4CA8-BF16-956373BA2E8A}"/>
              </a:ext>
            </a:extLst>
          </p:cNvPr>
          <p:cNvSpPr/>
          <p:nvPr/>
        </p:nvSpPr>
        <p:spPr>
          <a:xfrm>
            <a:off x="6545244" y="4819709"/>
            <a:ext cx="51066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u="sng" dirty="0">
                <a:ln>
                  <a:solidFill>
                    <a:srgbClr val="407885"/>
                  </a:solidFill>
                </a:ln>
                <a:solidFill>
                  <a:srgbClr val="407885"/>
                </a:solidFill>
                <a:uFill>
                  <a:solidFill>
                    <a:srgbClr val="407885"/>
                  </a:solidFill>
                </a:uFill>
              </a:rPr>
              <a:t>key point 3</a:t>
            </a:r>
          </a:p>
        </p:txBody>
      </p:sp>
      <p:pic>
        <p:nvPicPr>
          <p:cNvPr id="7" name="Graphic 6" descr="Arrow Rotate left">
            <a:extLst>
              <a:ext uri="{FF2B5EF4-FFF2-40B4-BE49-F238E27FC236}">
                <a16:creationId xmlns:a16="http://schemas.microsoft.com/office/drawing/2014/main" id="{95C45852-333C-484A-A21B-884C521F5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2954216" y="511951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Arrow Clockwise curve">
            <a:extLst>
              <a:ext uri="{FF2B5EF4-FFF2-40B4-BE49-F238E27FC236}">
                <a16:creationId xmlns:a16="http://schemas.microsoft.com/office/drawing/2014/main" id="{BAEE2918-0F46-41F1-A8C4-3818AB67B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7945" y="517654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Arrow Rotate right">
            <a:extLst>
              <a:ext uri="{FF2B5EF4-FFF2-40B4-BE49-F238E27FC236}">
                <a16:creationId xmlns:a16="http://schemas.microsoft.com/office/drawing/2014/main" id="{0198256C-B6E1-4EFC-8FFB-7BB9C27821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7445" y="364523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 title="Situation">
            <a:extLst>
              <a:ext uri="{FF2B5EF4-FFF2-40B4-BE49-F238E27FC236}">
                <a16:creationId xmlns:a16="http://schemas.microsoft.com/office/drawing/2014/main" id="{39918764-2070-4F4D-99A8-F5C6AFA22704}"/>
              </a:ext>
            </a:extLst>
          </p:cNvPr>
          <p:cNvSpPr/>
          <p:nvPr/>
        </p:nvSpPr>
        <p:spPr>
          <a:xfrm>
            <a:off x="3841945" y="3645226"/>
            <a:ext cx="1313267" cy="598039"/>
          </a:xfrm>
          <a:prstGeom prst="rect">
            <a:avLst/>
          </a:prstGeom>
          <a:solidFill>
            <a:schemeClr val="bg1"/>
          </a:solidFill>
          <a:ln w="57150"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  <a:latin typeface="+mj-lt"/>
              </a:rPr>
              <a:t>Key Term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51A1DF-4768-429E-8B2D-46136EB03241}"/>
              </a:ext>
            </a:extLst>
          </p:cNvPr>
          <p:cNvGrpSpPr/>
          <p:nvPr/>
        </p:nvGrpSpPr>
        <p:grpSpPr>
          <a:xfrm>
            <a:off x="2605879" y="4426352"/>
            <a:ext cx="9788210" cy="886155"/>
            <a:chOff x="-4922493" y="4420813"/>
            <a:chExt cx="16649674" cy="8861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C30671-7F70-4E4F-A789-207B5CD2FA99}"/>
                </a:ext>
              </a:extLst>
            </p:cNvPr>
            <p:cNvSpPr/>
            <p:nvPr/>
          </p:nvSpPr>
          <p:spPr>
            <a:xfrm>
              <a:off x="9409255" y="4420813"/>
              <a:ext cx="231792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i="1" u="sng" dirty="0">
                  <a:ln>
                    <a:solidFill>
                      <a:srgbClr val="407885"/>
                    </a:solidFill>
                  </a:ln>
                  <a:solidFill>
                    <a:srgbClr val="407885"/>
                  </a:solidFill>
                  <a:uFill>
                    <a:solidFill>
                      <a:srgbClr val="407885"/>
                    </a:solidFill>
                  </a:uFill>
                </a:rPr>
                <a:t>key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644E55-54BE-445D-BA3B-ADA927220802}"/>
                </a:ext>
              </a:extLst>
            </p:cNvPr>
            <p:cNvSpPr/>
            <p:nvPr/>
          </p:nvSpPr>
          <p:spPr>
            <a:xfrm>
              <a:off x="-4922493" y="4814525"/>
              <a:ext cx="257522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i="1" u="sng" dirty="0">
                  <a:ln>
                    <a:solidFill>
                      <a:srgbClr val="407885"/>
                    </a:solidFill>
                  </a:ln>
                  <a:solidFill>
                    <a:srgbClr val="407885"/>
                  </a:solidFill>
                  <a:uFill>
                    <a:solidFill>
                      <a:srgbClr val="407885"/>
                    </a:solidFill>
                  </a:uFill>
                </a:rPr>
                <a:t>point 2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5893593-202C-425E-9F23-01A4415ADE1D}"/>
              </a:ext>
            </a:extLst>
          </p:cNvPr>
          <p:cNvSpPr/>
          <p:nvPr/>
        </p:nvSpPr>
        <p:spPr>
          <a:xfrm>
            <a:off x="3662935" y="5514728"/>
            <a:ext cx="1313267" cy="598039"/>
          </a:xfrm>
          <a:prstGeom prst="rect">
            <a:avLst/>
          </a:prstGeom>
          <a:solidFill>
            <a:schemeClr val="bg1"/>
          </a:solidFill>
          <a:ln w="57150"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</a:rPr>
              <a:t>Key Term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F6EFDE-FC93-43BB-842C-EAAAFA2048C0}"/>
              </a:ext>
            </a:extLst>
          </p:cNvPr>
          <p:cNvSpPr/>
          <p:nvPr/>
        </p:nvSpPr>
        <p:spPr>
          <a:xfrm>
            <a:off x="7999469" y="5685616"/>
            <a:ext cx="1313267" cy="598039"/>
          </a:xfrm>
          <a:prstGeom prst="rect">
            <a:avLst/>
          </a:prstGeom>
          <a:solidFill>
            <a:schemeClr val="bg1"/>
          </a:solidFill>
          <a:ln w="57150">
            <a:solidFill>
              <a:srgbClr val="4078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</a:rPr>
              <a:t>Key Term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7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44" grpId="0" uiExpand="1" build="allAtOnce"/>
      <p:bldP spid="17" grpId="0"/>
      <p:bldP spid="22" grpId="0"/>
      <p:bldP spid="27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DD68F07-DAC7-40F0-9E77-FBC76C6F1789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64B80C-4AF2-4D6B-86D7-51D4FD9AF3D1}"/>
              </a:ext>
            </a:extLst>
          </p:cNvPr>
          <p:cNvSpPr/>
          <p:nvPr/>
        </p:nvSpPr>
        <p:spPr>
          <a:xfrm>
            <a:off x="2309743" y="1534172"/>
            <a:ext cx="3117747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CB9FF1-61F5-49F3-BB1F-03AF4E8AF905}"/>
              </a:ext>
            </a:extLst>
          </p:cNvPr>
          <p:cNvGrpSpPr/>
          <p:nvPr/>
        </p:nvGrpSpPr>
        <p:grpSpPr>
          <a:xfrm>
            <a:off x="4220751" y="2239916"/>
            <a:ext cx="3319461" cy="2499757"/>
            <a:chOff x="449365" y="2329828"/>
            <a:chExt cx="1821366" cy="1371600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0DD47D96-5ED8-4B93-8929-BB63B5A52055}"/>
                </a:ext>
              </a:extLst>
            </p:cNvPr>
            <p:cNvSpPr/>
            <p:nvPr/>
          </p:nvSpPr>
          <p:spPr>
            <a:xfrm>
              <a:off x="674248" y="2329828"/>
              <a:ext cx="1371600" cy="1371600"/>
            </a:xfrm>
            <a:prstGeom prst="flowChartConnector">
              <a:avLst/>
            </a:prstGeom>
            <a:solidFill>
              <a:srgbClr val="9B7F9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04A3BE-182C-42D7-8066-A889B47EBBE2}"/>
                </a:ext>
              </a:extLst>
            </p:cNvPr>
            <p:cNvSpPr/>
            <p:nvPr/>
          </p:nvSpPr>
          <p:spPr>
            <a:xfrm>
              <a:off x="449365" y="2662506"/>
              <a:ext cx="1821366" cy="7062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1F1F1F"/>
                  </a:solidFill>
                  <a:latin typeface="+mj-lt"/>
                </a:rPr>
                <a:t>Content</a:t>
              </a:r>
              <a:endParaRPr lang="en-US" sz="2000" dirty="0">
                <a:solidFill>
                  <a:srgbClr val="1F1F1F"/>
                </a:solidFill>
                <a:latin typeface="+mj-lt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5E95964-8FA1-4314-9102-6823156A6E31}"/>
              </a:ext>
            </a:extLst>
          </p:cNvPr>
          <p:cNvSpPr/>
          <p:nvPr/>
        </p:nvSpPr>
        <p:spPr>
          <a:xfrm>
            <a:off x="2385030" y="5636332"/>
            <a:ext cx="2109232" cy="879636"/>
          </a:xfrm>
          <a:prstGeom prst="rect">
            <a:avLst/>
          </a:prstGeom>
          <a:solidFill>
            <a:schemeClr val="bg1"/>
          </a:solidFill>
          <a:ln w="57150">
            <a:solidFill>
              <a:srgbClr val="4078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  <a:latin typeface="+mj-lt"/>
              </a:rPr>
              <a:t>Example 1.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A99741-7B7E-4C0F-8FE6-ACEE8A6DAB06}"/>
              </a:ext>
            </a:extLst>
          </p:cNvPr>
          <p:cNvSpPr/>
          <p:nvPr/>
        </p:nvSpPr>
        <p:spPr>
          <a:xfrm>
            <a:off x="7266702" y="5630195"/>
            <a:ext cx="2109232" cy="879636"/>
          </a:xfrm>
          <a:prstGeom prst="rect">
            <a:avLst/>
          </a:prstGeom>
          <a:solidFill>
            <a:schemeClr val="bg1"/>
          </a:solidFill>
          <a:ln w="57150">
            <a:solidFill>
              <a:srgbClr val="9B7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</a:rPr>
              <a:t>Example 3.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04A358-3F73-4CBD-96F2-24AB761CAA8C}"/>
              </a:ext>
            </a:extLst>
          </p:cNvPr>
          <p:cNvSpPr/>
          <p:nvPr/>
        </p:nvSpPr>
        <p:spPr>
          <a:xfrm>
            <a:off x="4825866" y="5630195"/>
            <a:ext cx="2109232" cy="879636"/>
          </a:xfrm>
          <a:prstGeom prst="rect">
            <a:avLst/>
          </a:prstGeom>
          <a:solidFill>
            <a:schemeClr val="bg1"/>
          </a:solidFill>
          <a:ln w="57150">
            <a:solidFill>
              <a:srgbClr val="5FA4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1F1F"/>
                </a:solidFill>
              </a:rPr>
              <a:t>Example 2.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4222D8-B5D5-40DF-A469-13826049711F}"/>
              </a:ext>
            </a:extLst>
          </p:cNvPr>
          <p:cNvSpPr/>
          <p:nvPr/>
        </p:nvSpPr>
        <p:spPr>
          <a:xfrm>
            <a:off x="8085752" y="2644167"/>
            <a:ext cx="3560698" cy="1569660"/>
          </a:xfrm>
          <a:prstGeom prst="rect">
            <a:avLst/>
          </a:prstGeom>
          <a:solidFill>
            <a:srgbClr val="9B7F9B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Key takeaway 1.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Key takeaway 2.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Key takeaway 3.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Key takeaway 4.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08515A-30F6-4ACE-9EF6-B91C739145BB}"/>
              </a:ext>
            </a:extLst>
          </p:cNvPr>
          <p:cNvCxnSpPr>
            <a:cxnSpLocks/>
            <a:stCxn id="29" idx="4"/>
            <a:endCxn id="38" idx="0"/>
          </p:cNvCxnSpPr>
          <p:nvPr/>
        </p:nvCxnSpPr>
        <p:spPr>
          <a:xfrm flipH="1">
            <a:off x="3439646" y="4739673"/>
            <a:ext cx="2440836" cy="896659"/>
          </a:xfrm>
          <a:prstGeom prst="straightConnector1">
            <a:avLst/>
          </a:prstGeom>
          <a:ln w="57150">
            <a:solidFill>
              <a:srgbClr val="4078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EB52D0-A336-472B-A25B-B0AF4C42A454}"/>
              </a:ext>
            </a:extLst>
          </p:cNvPr>
          <p:cNvCxnSpPr>
            <a:cxnSpLocks/>
            <a:stCxn id="29" idx="4"/>
            <a:endCxn id="44" idx="0"/>
          </p:cNvCxnSpPr>
          <p:nvPr/>
        </p:nvCxnSpPr>
        <p:spPr>
          <a:xfrm>
            <a:off x="5880482" y="4739673"/>
            <a:ext cx="0" cy="890522"/>
          </a:xfrm>
          <a:prstGeom prst="straightConnector1">
            <a:avLst/>
          </a:prstGeom>
          <a:ln w="57150">
            <a:solidFill>
              <a:srgbClr val="5FA4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0F071-A849-4056-88DC-69C92ADCB55A}"/>
              </a:ext>
            </a:extLst>
          </p:cNvPr>
          <p:cNvCxnSpPr>
            <a:cxnSpLocks/>
            <a:stCxn id="29" idx="4"/>
            <a:endCxn id="41" idx="0"/>
          </p:cNvCxnSpPr>
          <p:nvPr/>
        </p:nvCxnSpPr>
        <p:spPr>
          <a:xfrm>
            <a:off x="5880482" y="4739673"/>
            <a:ext cx="2440836" cy="890522"/>
          </a:xfrm>
          <a:prstGeom prst="straightConnector1">
            <a:avLst/>
          </a:prstGeom>
          <a:ln w="57150">
            <a:solidFill>
              <a:srgbClr val="9B7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57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4" grpId="0" animBg="1"/>
      <p:bldP spid="4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20" y="1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4A9719-3BF8-4263-8F7B-2BFEF71EE53F}"/>
              </a:ext>
            </a:extLst>
          </p:cNvPr>
          <p:cNvGrpSpPr/>
          <p:nvPr/>
        </p:nvGrpSpPr>
        <p:grpSpPr>
          <a:xfrm>
            <a:off x="2436963" y="2330053"/>
            <a:ext cx="2268536" cy="1708346"/>
            <a:chOff x="424700" y="2695588"/>
            <a:chExt cx="1821366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CCE1ABC1-7AA4-4B8A-90C0-AFD1FBE387D6}"/>
                </a:ext>
              </a:extLst>
            </p:cNvPr>
            <p:cNvSpPr/>
            <p:nvPr/>
          </p:nvSpPr>
          <p:spPr>
            <a:xfrm>
              <a:off x="649583" y="2695588"/>
              <a:ext cx="1371600" cy="1371600"/>
            </a:xfrm>
            <a:prstGeom prst="flowChartConnector">
              <a:avLst/>
            </a:prstGeom>
            <a:solidFill>
              <a:srgbClr val="407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518AF0-BF03-4698-A877-66024CE30A78}"/>
                </a:ext>
              </a:extLst>
            </p:cNvPr>
            <p:cNvSpPr/>
            <p:nvPr/>
          </p:nvSpPr>
          <p:spPr>
            <a:xfrm>
              <a:off x="424700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07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576DCD-32C5-4747-91D5-778701E941E7}"/>
              </a:ext>
            </a:extLst>
          </p:cNvPr>
          <p:cNvGrpSpPr/>
          <p:nvPr/>
        </p:nvGrpSpPr>
        <p:grpSpPr>
          <a:xfrm>
            <a:off x="2436963" y="4685394"/>
            <a:ext cx="2268536" cy="1708346"/>
            <a:chOff x="2835247" y="2695588"/>
            <a:chExt cx="1821366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F1D6D31-8A54-4999-9847-F2FF475A671C}"/>
                </a:ext>
              </a:extLst>
            </p:cNvPr>
            <p:cNvSpPr/>
            <p:nvPr/>
          </p:nvSpPr>
          <p:spPr>
            <a:xfrm>
              <a:off x="3060130" y="2695588"/>
              <a:ext cx="1371600" cy="1371600"/>
            </a:xfrm>
            <a:prstGeom prst="flowChartConnector">
              <a:avLst/>
            </a:prstGeom>
            <a:solidFill>
              <a:srgbClr val="9B7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FE09CD-F4B5-4C70-87C5-72EC9D9E5A48}"/>
                </a:ext>
              </a:extLst>
            </p:cNvPr>
            <p:cNvSpPr/>
            <p:nvPr/>
          </p:nvSpPr>
          <p:spPr>
            <a:xfrm>
              <a:off x="2835247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BD343B-54D8-440D-BD40-E4CFE09C79CA}"/>
              </a:ext>
            </a:extLst>
          </p:cNvPr>
          <p:cNvGrpSpPr/>
          <p:nvPr/>
        </p:nvGrpSpPr>
        <p:grpSpPr>
          <a:xfrm>
            <a:off x="4993931" y="3567288"/>
            <a:ext cx="2268536" cy="1708346"/>
            <a:chOff x="7535385" y="2695588"/>
            <a:chExt cx="1821366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175C8565-6513-486E-92DE-D4CA572EEB4C}"/>
                </a:ext>
              </a:extLst>
            </p:cNvPr>
            <p:cNvSpPr/>
            <p:nvPr/>
          </p:nvSpPr>
          <p:spPr>
            <a:xfrm>
              <a:off x="7760268" y="2695588"/>
              <a:ext cx="1371600" cy="1371600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B86DFA-D222-40EA-A582-8ACE5200E5E6}"/>
                </a:ext>
              </a:extLst>
            </p:cNvPr>
            <p:cNvSpPr/>
            <p:nvPr/>
          </p:nvSpPr>
          <p:spPr>
            <a:xfrm>
              <a:off x="7535385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2843DA0-FE9C-4A05-907C-87755799F08B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7D370E-FCE6-41CB-B194-0F0493209DF3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6720B8-033E-4989-870E-AA16102BE966}"/>
              </a:ext>
            </a:extLst>
          </p:cNvPr>
          <p:cNvSpPr/>
          <p:nvPr/>
        </p:nvSpPr>
        <p:spPr>
          <a:xfrm>
            <a:off x="7590363" y="2632194"/>
            <a:ext cx="4159045" cy="1138773"/>
          </a:xfrm>
          <a:prstGeom prst="rect">
            <a:avLst/>
          </a:prstGeom>
          <a:solidFill>
            <a:srgbClr val="5FA491"/>
          </a:solidFill>
          <a:ln>
            <a:solidFill>
              <a:srgbClr val="5FA4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Explanation of content with infographic icons. </a:t>
            </a: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1AF777BC-8B44-4B33-B218-96188BF176E0}"/>
              </a:ext>
            </a:extLst>
          </p:cNvPr>
          <p:cNvGrpSpPr/>
          <p:nvPr/>
        </p:nvGrpSpPr>
        <p:grpSpPr>
          <a:xfrm>
            <a:off x="10380061" y="4120943"/>
            <a:ext cx="1369347" cy="1369347"/>
            <a:chOff x="9451362" y="5046205"/>
            <a:chExt cx="1588023" cy="1588023"/>
          </a:xfrm>
        </p:grpSpPr>
        <p:pic>
          <p:nvPicPr>
            <p:cNvPr id="3" name="Graphic 2" descr="Speech">
              <a:extLst>
                <a:ext uri="{FF2B5EF4-FFF2-40B4-BE49-F238E27FC236}">
                  <a16:creationId xmlns:a16="http://schemas.microsoft.com/office/drawing/2014/main" id="{86937859-6A67-4ACD-BBAA-4F002F63E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51362" y="5046205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Graphic 62" descr="Single gear">
              <a:extLst>
                <a:ext uri="{FF2B5EF4-FFF2-40B4-BE49-F238E27FC236}">
                  <a16:creationId xmlns:a16="http://schemas.microsoft.com/office/drawing/2014/main" id="{F7155FA6-4E5C-433A-8AE0-21992695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14774" y="5348941"/>
              <a:ext cx="685800" cy="685800"/>
            </a:xfrm>
            <a:prstGeom prst="rect">
              <a:avLst/>
            </a:prstGeom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E255107C-28DE-4A06-A137-004599B68457}"/>
              </a:ext>
            </a:extLst>
          </p:cNvPr>
          <p:cNvGrpSpPr/>
          <p:nvPr/>
        </p:nvGrpSpPr>
        <p:grpSpPr>
          <a:xfrm>
            <a:off x="7667996" y="3730402"/>
            <a:ext cx="1369347" cy="1369347"/>
            <a:chOff x="8081863" y="5024393"/>
            <a:chExt cx="1588023" cy="1588023"/>
          </a:xfrm>
        </p:grpSpPr>
        <p:pic>
          <p:nvPicPr>
            <p:cNvPr id="62" name="Graphic 61" descr="Speech">
              <a:extLst>
                <a:ext uri="{FF2B5EF4-FFF2-40B4-BE49-F238E27FC236}">
                  <a16:creationId xmlns:a16="http://schemas.microsoft.com/office/drawing/2014/main" id="{55C0E746-C9A1-45F7-B3DE-86EE14EF8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863" y="5024393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5" name="Graphic 1024" descr="Thumbs up sign">
              <a:extLst>
                <a:ext uri="{FF2B5EF4-FFF2-40B4-BE49-F238E27FC236}">
                  <a16:creationId xmlns:a16="http://schemas.microsoft.com/office/drawing/2014/main" id="{50C5826C-F3F0-4B32-9B66-7E63C497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20674" y="5327583"/>
              <a:ext cx="685800" cy="6858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800C6C6-803E-426F-85EB-8CF2C20B41C0}"/>
              </a:ext>
            </a:extLst>
          </p:cNvPr>
          <p:cNvGrpSpPr/>
          <p:nvPr/>
        </p:nvGrpSpPr>
        <p:grpSpPr>
          <a:xfrm>
            <a:off x="7910229" y="4120944"/>
            <a:ext cx="1369347" cy="1369347"/>
            <a:chOff x="8081863" y="5024393"/>
            <a:chExt cx="1588023" cy="1588023"/>
          </a:xfrm>
        </p:grpSpPr>
        <p:pic>
          <p:nvPicPr>
            <p:cNvPr id="72" name="Graphic 71" descr="Speech">
              <a:extLst>
                <a:ext uri="{FF2B5EF4-FFF2-40B4-BE49-F238E27FC236}">
                  <a16:creationId xmlns:a16="http://schemas.microsoft.com/office/drawing/2014/main" id="{C9D69975-1841-4957-BF97-2F23CD56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863" y="5024393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Graphic 72" descr="Thumbs up sign">
              <a:extLst>
                <a:ext uri="{FF2B5EF4-FFF2-40B4-BE49-F238E27FC236}">
                  <a16:creationId xmlns:a16="http://schemas.microsoft.com/office/drawing/2014/main" id="{15F16E58-D74A-4D56-A508-2BEF59F1B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20674" y="5327583"/>
              <a:ext cx="685800" cy="6858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ED65BC5-9171-4AAB-A877-B7389B0A082D}"/>
              </a:ext>
            </a:extLst>
          </p:cNvPr>
          <p:cNvGrpSpPr/>
          <p:nvPr/>
        </p:nvGrpSpPr>
        <p:grpSpPr>
          <a:xfrm>
            <a:off x="8269559" y="4383217"/>
            <a:ext cx="1369347" cy="1369347"/>
            <a:chOff x="8081863" y="5024393"/>
            <a:chExt cx="1588023" cy="1588023"/>
          </a:xfrm>
        </p:grpSpPr>
        <p:pic>
          <p:nvPicPr>
            <p:cNvPr id="75" name="Graphic 74" descr="Speech">
              <a:extLst>
                <a:ext uri="{FF2B5EF4-FFF2-40B4-BE49-F238E27FC236}">
                  <a16:creationId xmlns:a16="http://schemas.microsoft.com/office/drawing/2014/main" id="{4A715AE4-5096-462D-990C-A1FD6B0C8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863" y="5024393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Graphic 75" descr="Thumbs up sign">
              <a:extLst>
                <a:ext uri="{FF2B5EF4-FFF2-40B4-BE49-F238E27FC236}">
                  <a16:creationId xmlns:a16="http://schemas.microsoft.com/office/drawing/2014/main" id="{0DB27798-BC87-4E69-BFC5-CBAF721DE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20674" y="5327583"/>
              <a:ext cx="685800" cy="68580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CFBDFF0-7D77-4902-951F-D6DB621628B9}"/>
              </a:ext>
            </a:extLst>
          </p:cNvPr>
          <p:cNvGrpSpPr/>
          <p:nvPr/>
        </p:nvGrpSpPr>
        <p:grpSpPr>
          <a:xfrm>
            <a:off x="8490583" y="4705137"/>
            <a:ext cx="1369347" cy="1369347"/>
            <a:chOff x="8081863" y="5024393"/>
            <a:chExt cx="1588023" cy="1588023"/>
          </a:xfrm>
        </p:grpSpPr>
        <p:pic>
          <p:nvPicPr>
            <p:cNvPr id="78" name="Graphic 77" descr="Speech">
              <a:extLst>
                <a:ext uri="{FF2B5EF4-FFF2-40B4-BE49-F238E27FC236}">
                  <a16:creationId xmlns:a16="http://schemas.microsoft.com/office/drawing/2014/main" id="{DAAC7AF7-5E01-4CC9-BFD1-5FE53236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863" y="5024393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Graphic 78" descr="Thumbs up sign">
              <a:extLst>
                <a:ext uri="{FF2B5EF4-FFF2-40B4-BE49-F238E27FC236}">
                  <a16:creationId xmlns:a16="http://schemas.microsoft.com/office/drawing/2014/main" id="{37F59446-F500-44FB-B503-C3C9B3059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20674" y="5327583"/>
              <a:ext cx="685800" cy="6858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97D6A9-8C10-456E-B198-167F3AFE1149}"/>
              </a:ext>
            </a:extLst>
          </p:cNvPr>
          <p:cNvGrpSpPr/>
          <p:nvPr/>
        </p:nvGrpSpPr>
        <p:grpSpPr>
          <a:xfrm>
            <a:off x="8815932" y="5068934"/>
            <a:ext cx="1369347" cy="1369347"/>
            <a:chOff x="8081863" y="5024393"/>
            <a:chExt cx="1588023" cy="1588023"/>
          </a:xfrm>
        </p:grpSpPr>
        <p:pic>
          <p:nvPicPr>
            <p:cNvPr id="81" name="Graphic 80" descr="Speech">
              <a:extLst>
                <a:ext uri="{FF2B5EF4-FFF2-40B4-BE49-F238E27FC236}">
                  <a16:creationId xmlns:a16="http://schemas.microsoft.com/office/drawing/2014/main" id="{F94340B1-B6AB-47AC-82CB-C18D136F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863" y="5024393"/>
              <a:ext cx="1588023" cy="158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Graphic 81" descr="Thumbs up sign">
              <a:extLst>
                <a:ext uri="{FF2B5EF4-FFF2-40B4-BE49-F238E27FC236}">
                  <a16:creationId xmlns:a16="http://schemas.microsoft.com/office/drawing/2014/main" id="{08E72118-0706-46E4-84B7-76B4E4415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20674" y="5327583"/>
              <a:ext cx="685800" cy="685800"/>
            </a:xfrm>
            <a:prstGeom prst="rect">
              <a:avLst/>
            </a:prstGeom>
          </p:spPr>
        </p:pic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89C5366-84E9-44D4-8D4D-911455838250}"/>
              </a:ext>
            </a:extLst>
          </p:cNvPr>
          <p:cNvGrpSpPr/>
          <p:nvPr/>
        </p:nvGrpSpPr>
        <p:grpSpPr>
          <a:xfrm>
            <a:off x="9958202" y="4456159"/>
            <a:ext cx="182880" cy="484179"/>
            <a:chOff x="10040487" y="4569809"/>
            <a:chExt cx="182880" cy="484179"/>
          </a:xfrm>
        </p:grpSpPr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ACF21A5E-AAF7-4F81-8C43-2FE30F4A38ED}"/>
                </a:ext>
              </a:extLst>
            </p:cNvPr>
            <p:cNvSpPr/>
            <p:nvPr/>
          </p:nvSpPr>
          <p:spPr>
            <a:xfrm>
              <a:off x="10040487" y="4569809"/>
              <a:ext cx="182880" cy="182880"/>
            </a:xfrm>
            <a:prstGeom prst="ellipse">
              <a:avLst/>
            </a:prstGeom>
            <a:solidFill>
              <a:srgbClr val="5FA49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F6CF39A-9452-46E9-AB64-DC2B18FCA64E}"/>
                </a:ext>
              </a:extLst>
            </p:cNvPr>
            <p:cNvSpPr/>
            <p:nvPr/>
          </p:nvSpPr>
          <p:spPr>
            <a:xfrm>
              <a:off x="10040487" y="4871108"/>
              <a:ext cx="182880" cy="182880"/>
            </a:xfrm>
            <a:prstGeom prst="ellipse">
              <a:avLst/>
            </a:prstGeom>
            <a:solidFill>
              <a:srgbClr val="5FA49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08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80BE8-E72F-4860-9C23-869432A2181B}"/>
              </a:ext>
            </a:extLst>
          </p:cNvPr>
          <p:cNvSpPr/>
          <p:nvPr/>
        </p:nvSpPr>
        <p:spPr>
          <a:xfrm>
            <a:off x="1787928" y="254385"/>
            <a:ext cx="8616145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F167D-6874-4F3B-959C-69074F9AB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582" y="1756875"/>
            <a:ext cx="8620491" cy="484674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FAFC816-82CB-46A5-938A-18F483B123F8}"/>
              </a:ext>
            </a:extLst>
          </p:cNvPr>
          <p:cNvSpPr/>
          <p:nvPr/>
        </p:nvSpPr>
        <p:spPr>
          <a:xfrm rot="5400000">
            <a:off x="5500257" y="3396137"/>
            <a:ext cx="1717963" cy="156821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0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5"/>
            <a:ext cx="12191980" cy="685799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CC2633-83ED-4462-91CE-0D7A020A8A47}"/>
              </a:ext>
            </a:extLst>
          </p:cNvPr>
          <p:cNvSpPr/>
          <p:nvPr/>
        </p:nvSpPr>
        <p:spPr>
          <a:xfrm>
            <a:off x="2427438" y="2341965"/>
            <a:ext cx="4456425" cy="4167866"/>
          </a:xfrm>
          <a:prstGeom prst="rect">
            <a:avLst/>
          </a:prstGeom>
          <a:solidFill>
            <a:srgbClr val="9B7F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F86588-17CD-409E-833E-4E857B1E38B0}"/>
              </a:ext>
            </a:extLst>
          </p:cNvPr>
          <p:cNvSpPr/>
          <p:nvPr/>
        </p:nvSpPr>
        <p:spPr>
          <a:xfrm>
            <a:off x="7309714" y="2341965"/>
            <a:ext cx="4456425" cy="4167866"/>
          </a:xfrm>
          <a:prstGeom prst="rect">
            <a:avLst/>
          </a:prstGeom>
          <a:solidFill>
            <a:srgbClr val="5FA4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840AC9-DAF0-40CF-9D53-6FD0ED500ECA}"/>
              </a:ext>
            </a:extLst>
          </p:cNvPr>
          <p:cNvGrpSpPr/>
          <p:nvPr/>
        </p:nvGrpSpPr>
        <p:grpSpPr>
          <a:xfrm>
            <a:off x="2606350" y="2543465"/>
            <a:ext cx="4114490" cy="760779"/>
            <a:chOff x="3601594" y="4486633"/>
            <a:chExt cx="2103120" cy="70624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5F122F-C441-4724-93DA-499A78556565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9F44DA-4294-44FE-92F1-A43A358463EF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 w="19050">
              <a:solidFill>
                <a:srgbClr val="E8DC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Content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8DCD921-E162-4CFE-9D82-5D032D4A92FF}"/>
              </a:ext>
            </a:extLst>
          </p:cNvPr>
          <p:cNvGrpSpPr/>
          <p:nvPr/>
        </p:nvGrpSpPr>
        <p:grpSpPr>
          <a:xfrm>
            <a:off x="7482530" y="2543465"/>
            <a:ext cx="4099870" cy="760779"/>
            <a:chOff x="3601594" y="4486633"/>
            <a:chExt cx="2103120" cy="70624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4B34DD-8B86-4F62-8702-4818940D6EF7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B435F-310A-40BD-BEC4-106D7866546A}"/>
                </a:ext>
              </a:extLst>
            </p:cNvPr>
            <p:cNvSpPr/>
            <p:nvPr/>
          </p:nvSpPr>
          <p:spPr>
            <a:xfrm>
              <a:off x="3601594" y="4486633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 w="19050">
              <a:solidFill>
                <a:srgbClr val="A5CB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Content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801C600-A869-421C-BAA8-8AF22819B245}"/>
              </a:ext>
            </a:extLst>
          </p:cNvPr>
          <p:cNvSpPr/>
          <p:nvPr/>
        </p:nvSpPr>
        <p:spPr>
          <a:xfrm>
            <a:off x="2447993" y="3428997"/>
            <a:ext cx="434878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1.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3.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20C3E9-55EE-46DC-ABF1-1D23C02B6C9B}"/>
              </a:ext>
            </a:extLst>
          </p:cNvPr>
          <p:cNvSpPr/>
          <p:nvPr/>
        </p:nvSpPr>
        <p:spPr>
          <a:xfrm>
            <a:off x="7417357" y="3428997"/>
            <a:ext cx="434878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1.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point 3.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B964D1-A492-49DA-9978-059A5E11F2D4}"/>
              </a:ext>
            </a:extLst>
          </p:cNvPr>
          <p:cNvSpPr/>
          <p:nvPr/>
        </p:nvSpPr>
        <p:spPr>
          <a:xfrm>
            <a:off x="2410168" y="2341965"/>
            <a:ext cx="4506853" cy="4167866"/>
          </a:xfrm>
          <a:prstGeom prst="rect">
            <a:avLst/>
          </a:prstGeom>
          <a:solidFill>
            <a:srgbClr val="E8DCE8"/>
          </a:solidFill>
          <a:ln>
            <a:solidFill>
              <a:srgbClr val="9B7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ASK YOURSELF: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342900" indent="-342900" algn="ctr">
              <a:buFont typeface="Symbol" panose="05050102010706020507" pitchFamily="18" charset="2"/>
              <a:buChar char=""/>
            </a:pPr>
            <a:r>
              <a:rPr lang="en-US" sz="2400" dirty="0">
                <a:solidFill>
                  <a:schemeClr val="tx1"/>
                </a:solidFill>
              </a:rPr>
              <a:t>Posed question 1? Why? </a:t>
            </a:r>
          </a:p>
          <a:p>
            <a:pPr marL="342900" indent="-342900" algn="ctr">
              <a:buFont typeface="Symbol" panose="05050102010706020507" pitchFamily="18" charset="2"/>
              <a:buChar char="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 algn="ctr">
              <a:buFont typeface="Symbol" panose="05050102010706020507" pitchFamily="18" charset="2"/>
              <a:buChar char="?"/>
            </a:pPr>
            <a:r>
              <a:rPr lang="en-US" sz="2400" dirty="0">
                <a:solidFill>
                  <a:schemeClr val="tx1"/>
                </a:solidFill>
              </a:rPr>
              <a:t>Posed question 2? 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EE0A00F-55EC-4EA0-98D6-7E0E2698A140}"/>
              </a:ext>
            </a:extLst>
          </p:cNvPr>
          <p:cNvSpPr/>
          <p:nvPr/>
        </p:nvSpPr>
        <p:spPr>
          <a:xfrm>
            <a:off x="7279038" y="2341965"/>
            <a:ext cx="4506853" cy="4167866"/>
          </a:xfrm>
          <a:prstGeom prst="rect">
            <a:avLst/>
          </a:prstGeom>
          <a:solidFill>
            <a:srgbClr val="CAE0DA"/>
          </a:solidFill>
          <a:ln>
            <a:solidFill>
              <a:srgbClr val="5FA4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ASK YOURSELF: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342900" indent="-342900" algn="ctr">
              <a:buFont typeface="Symbol" panose="05050102010706020507" pitchFamily="18" charset="2"/>
              <a:buChar char=""/>
            </a:pPr>
            <a:r>
              <a:rPr lang="en-US" sz="2400" dirty="0">
                <a:solidFill>
                  <a:schemeClr val="tx1"/>
                </a:solidFill>
              </a:rPr>
              <a:t>Posed question 1? Why? </a:t>
            </a:r>
          </a:p>
          <a:p>
            <a:pPr marL="342900" indent="-342900" algn="ctr">
              <a:buFont typeface="Symbol" panose="05050102010706020507" pitchFamily="18" charset="2"/>
              <a:buChar char="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 algn="ctr">
              <a:buFont typeface="Symbol" panose="05050102010706020507" pitchFamily="18" charset="2"/>
              <a:buChar char="?"/>
            </a:pPr>
            <a:r>
              <a:rPr lang="en-US" sz="2400" dirty="0">
                <a:solidFill>
                  <a:schemeClr val="tx1"/>
                </a:solidFill>
              </a:rPr>
              <a:t>Posed question 2?</a:t>
            </a:r>
          </a:p>
          <a:p>
            <a:pPr marL="342900" indent="-342900" algn="ctr">
              <a:buFont typeface="Symbol" panose="05050102010706020507" pitchFamily="18" charset="2"/>
              <a:buChar char="?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FECDB6A-5FC2-42D8-A1CD-082BB169DED7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DFCD77-0B12-4C5A-A658-4A52F307C843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TOPIC TITLE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3" grpId="0" uiExpand="1" build="p"/>
      <p:bldP spid="45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20B8160-EC78-403C-89D5-95D5B4AF4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185563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64DFF98-4E6E-43F8-87D7-996A9883D262}"/>
              </a:ext>
            </a:extLst>
          </p:cNvPr>
          <p:cNvSpPr/>
          <p:nvPr/>
        </p:nvSpPr>
        <p:spPr>
          <a:xfrm>
            <a:off x="0" y="0"/>
            <a:ext cx="12192000" cy="1855639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DC9003-BD8D-4480-AA09-D45E98BE1783}"/>
              </a:ext>
            </a:extLst>
          </p:cNvPr>
          <p:cNvSpPr txBox="1"/>
          <p:nvPr/>
        </p:nvSpPr>
        <p:spPr>
          <a:xfrm>
            <a:off x="1243603" y="3613361"/>
            <a:ext cx="1216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407885"/>
                </a:solidFill>
              </a:rPr>
              <a:t>Timing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A7EC36-0FCC-48D5-A403-D9B0C751DC57}"/>
              </a:ext>
            </a:extLst>
          </p:cNvPr>
          <p:cNvSpPr/>
          <p:nvPr/>
        </p:nvSpPr>
        <p:spPr>
          <a:xfrm>
            <a:off x="877863" y="4740864"/>
            <a:ext cx="1948288" cy="1342370"/>
          </a:xfrm>
          <a:prstGeom prst="roundRect">
            <a:avLst/>
          </a:prstGeom>
          <a:blipFill rotWithShape="1">
            <a:blip r:embed="rId5"/>
            <a:srcRect/>
            <a:stretch>
              <a:fillRect t="-1000" b="-1000"/>
            </a:stretch>
          </a:blipFill>
          <a:ln w="57150">
            <a:solidFill>
              <a:srgbClr val="E8DCE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C92A08-11C0-4599-A4CD-B9451E9D8583}"/>
              </a:ext>
            </a:extLst>
          </p:cNvPr>
          <p:cNvSpPr/>
          <p:nvPr/>
        </p:nvSpPr>
        <p:spPr>
          <a:xfrm>
            <a:off x="3783957" y="4740864"/>
            <a:ext cx="1948288" cy="134237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E8DCE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0040E9E-E958-4E14-9A91-CDA73A655E40}"/>
              </a:ext>
            </a:extLst>
          </p:cNvPr>
          <p:cNvSpPr/>
          <p:nvPr/>
        </p:nvSpPr>
        <p:spPr>
          <a:xfrm>
            <a:off x="6615148" y="4740864"/>
            <a:ext cx="1948288" cy="134237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rgbClr val="E8DCE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FFEC40-B2F0-4A85-8893-E658F57A8463}"/>
              </a:ext>
            </a:extLst>
          </p:cNvPr>
          <p:cNvGrpSpPr/>
          <p:nvPr/>
        </p:nvGrpSpPr>
        <p:grpSpPr>
          <a:xfrm>
            <a:off x="9324465" y="4709406"/>
            <a:ext cx="1948288" cy="1342370"/>
            <a:chOff x="3670092" y="5135823"/>
            <a:chExt cx="2130323" cy="146779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6D75A56-D626-4F1A-9879-F6EAF5D4BED4}"/>
                </a:ext>
              </a:extLst>
            </p:cNvPr>
            <p:cNvSpPr/>
            <p:nvPr/>
          </p:nvSpPr>
          <p:spPr>
            <a:xfrm>
              <a:off x="3670092" y="5135823"/>
              <a:ext cx="2130323" cy="1467792"/>
            </a:xfrm>
            <a:prstGeom prst="roundRect">
              <a:avLst/>
            </a:prstGeom>
            <a:solidFill>
              <a:srgbClr val="1F1F1F"/>
            </a:solidFill>
            <a:ln w="57150">
              <a:solidFill>
                <a:srgbClr val="E8DCE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 descr="Raised Hand Emoji [Free Download iPhone Emojis] | Emoji Island">
              <a:extLst>
                <a:ext uri="{FF2B5EF4-FFF2-40B4-BE49-F238E27FC236}">
                  <a16:creationId xmlns:a16="http://schemas.microsoft.com/office/drawing/2014/main" id="{BA101DEF-1E8C-4D8F-BCFB-2EE7BD693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681" y="5419494"/>
              <a:ext cx="759143" cy="900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A19479-22F4-449E-9D86-3D3E44B89FDC}"/>
              </a:ext>
            </a:extLst>
          </p:cNvPr>
          <p:cNvGrpSpPr/>
          <p:nvPr/>
        </p:nvGrpSpPr>
        <p:grpSpPr>
          <a:xfrm>
            <a:off x="877863" y="2239422"/>
            <a:ext cx="1948288" cy="1342370"/>
            <a:chOff x="8910891" y="2104684"/>
            <a:chExt cx="2130323" cy="146779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429C125-4188-4916-B845-6AC06E15885D}"/>
                </a:ext>
              </a:extLst>
            </p:cNvPr>
            <p:cNvSpPr/>
            <p:nvPr/>
          </p:nvSpPr>
          <p:spPr>
            <a:xfrm>
              <a:off x="8910891" y="2104684"/>
              <a:ext cx="2130323" cy="1467792"/>
            </a:xfrm>
            <a:prstGeom prst="roundRect">
              <a:avLst/>
            </a:prstGeom>
            <a:solidFill>
              <a:srgbClr val="1F1F1F"/>
            </a:solidFill>
            <a:ln w="57150">
              <a:solidFill>
                <a:srgbClr val="E8DCE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4" descr="Alarm Clock | ID#: 1871 | Emoji.co.uk">
              <a:extLst>
                <a:ext uri="{FF2B5EF4-FFF2-40B4-BE49-F238E27FC236}">
                  <a16:creationId xmlns:a16="http://schemas.microsoft.com/office/drawing/2014/main" id="{FBF808E1-7362-42A2-A109-6E7A9D4A6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1460" y="2423988"/>
              <a:ext cx="829185" cy="829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AB629DF-844C-4F02-981F-AF9A553DB3B1}"/>
              </a:ext>
            </a:extLst>
          </p:cNvPr>
          <p:cNvSpPr txBox="1"/>
          <p:nvPr/>
        </p:nvSpPr>
        <p:spPr>
          <a:xfrm>
            <a:off x="7081737" y="6113714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Mute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21511F-CA9F-45B6-A269-2644894660D1}"/>
              </a:ext>
            </a:extLst>
          </p:cNvPr>
          <p:cNvSpPr txBox="1"/>
          <p:nvPr/>
        </p:nvSpPr>
        <p:spPr>
          <a:xfrm>
            <a:off x="967897" y="6114803"/>
            <a:ext cx="1784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Camera 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EFB00E-A239-40ED-BA1B-17F6D2578EAF}"/>
              </a:ext>
            </a:extLst>
          </p:cNvPr>
          <p:cNvSpPr txBox="1"/>
          <p:nvPr/>
        </p:nvSpPr>
        <p:spPr>
          <a:xfrm>
            <a:off x="4169639" y="6114803"/>
            <a:ext cx="117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Chat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838A1B-687E-49C5-99CE-CB83A9F982D7}"/>
              </a:ext>
            </a:extLst>
          </p:cNvPr>
          <p:cNvSpPr txBox="1"/>
          <p:nvPr/>
        </p:nvSpPr>
        <p:spPr>
          <a:xfrm>
            <a:off x="9300420" y="6082256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Raised Hand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935170-98F9-4197-ADB6-73F5A256C59D}"/>
              </a:ext>
            </a:extLst>
          </p:cNvPr>
          <p:cNvSpPr txBox="1"/>
          <p:nvPr/>
        </p:nvSpPr>
        <p:spPr>
          <a:xfrm>
            <a:off x="3974683" y="3654569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407885"/>
                </a:solidFill>
              </a:rPr>
              <a:t>Attendance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5356D-34DF-40C3-AC19-4A74455E2934}"/>
              </a:ext>
            </a:extLst>
          </p:cNvPr>
          <p:cNvGrpSpPr/>
          <p:nvPr/>
        </p:nvGrpSpPr>
        <p:grpSpPr>
          <a:xfrm>
            <a:off x="3876897" y="2281719"/>
            <a:ext cx="1948288" cy="1342370"/>
            <a:chOff x="3876897" y="2281719"/>
            <a:chExt cx="1948288" cy="134237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3B099A2-44E9-4AF4-88DD-2486DF826C57}"/>
                </a:ext>
              </a:extLst>
            </p:cNvPr>
            <p:cNvSpPr/>
            <p:nvPr/>
          </p:nvSpPr>
          <p:spPr>
            <a:xfrm>
              <a:off x="3876897" y="2281719"/>
              <a:ext cx="1948288" cy="1342370"/>
            </a:xfrm>
            <a:prstGeom prst="roundRect">
              <a:avLst/>
            </a:prstGeom>
            <a:solidFill>
              <a:srgbClr val="1F1F1F"/>
            </a:solidFill>
            <a:ln w="57150">
              <a:solidFill>
                <a:srgbClr val="E8DCE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Download Star Emoji Icon | Emoji Island">
              <a:extLst>
                <a:ext uri="{FF2B5EF4-FFF2-40B4-BE49-F238E27FC236}">
                  <a16:creationId xmlns:a16="http://schemas.microsoft.com/office/drawing/2014/main" id="{8ADB0124-74C7-4283-9CFD-B7E785F16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164" y="2562429"/>
              <a:ext cx="763754" cy="763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F414CDE-3464-4AED-B54F-E8158B327E2A}"/>
              </a:ext>
            </a:extLst>
          </p:cNvPr>
          <p:cNvSpPr txBox="1"/>
          <p:nvPr/>
        </p:nvSpPr>
        <p:spPr>
          <a:xfrm>
            <a:off x="6445355" y="3612272"/>
            <a:ext cx="2209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Navigators &amp; </a:t>
            </a:r>
          </a:p>
          <a:p>
            <a:pPr algn="ctr"/>
            <a:r>
              <a:rPr lang="en-US" sz="2400">
                <a:solidFill>
                  <a:srgbClr val="407885"/>
                </a:solidFill>
              </a:rPr>
              <a:t>Spokespersons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ACC8-BA23-4767-8985-1F69CC875D21}"/>
              </a:ext>
            </a:extLst>
          </p:cNvPr>
          <p:cNvGrpSpPr/>
          <p:nvPr/>
        </p:nvGrpSpPr>
        <p:grpSpPr>
          <a:xfrm>
            <a:off x="6615148" y="2239422"/>
            <a:ext cx="1948288" cy="1342370"/>
            <a:chOff x="6615148" y="2239422"/>
            <a:chExt cx="1948288" cy="134237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EAF5CEB-F2A6-45CC-BEA7-C316C81ABFCC}"/>
                </a:ext>
              </a:extLst>
            </p:cNvPr>
            <p:cNvSpPr/>
            <p:nvPr/>
          </p:nvSpPr>
          <p:spPr>
            <a:xfrm>
              <a:off x="6615148" y="2239422"/>
              <a:ext cx="1948288" cy="1342370"/>
            </a:xfrm>
            <a:prstGeom prst="roundRect">
              <a:avLst/>
            </a:prstGeom>
            <a:solidFill>
              <a:srgbClr val="1F1F1F"/>
            </a:solidFill>
            <a:ln w="57150">
              <a:solidFill>
                <a:srgbClr val="E8DCE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040" name="Picture 16" descr="C:\Users\2258509\AppData\Local\Temp\SNAGHTML6653b234.PNG">
              <a:extLst>
                <a:ext uri="{FF2B5EF4-FFF2-40B4-BE49-F238E27FC236}">
                  <a16:creationId xmlns:a16="http://schemas.microsoft.com/office/drawing/2014/main" id="{EAA98EE0-D8E9-414B-857B-2087665BA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904" y="2416537"/>
              <a:ext cx="988140" cy="98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29BAE3F-2FC1-4A67-AC0D-1B36DCF467CD}"/>
              </a:ext>
            </a:extLst>
          </p:cNvPr>
          <p:cNvSpPr txBox="1"/>
          <p:nvPr/>
        </p:nvSpPr>
        <p:spPr>
          <a:xfrm>
            <a:off x="9206859" y="3612272"/>
            <a:ext cx="2157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407885"/>
                </a:solidFill>
              </a:rPr>
              <a:t>Technology &amp; </a:t>
            </a:r>
          </a:p>
          <a:p>
            <a:pPr algn="ctr"/>
            <a:r>
              <a:rPr lang="en-US" sz="2400">
                <a:solidFill>
                  <a:srgbClr val="407885"/>
                </a:solidFill>
              </a:rPr>
              <a:t>Resources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8E5228-B036-434B-94CB-3A8133610D57}"/>
              </a:ext>
            </a:extLst>
          </p:cNvPr>
          <p:cNvGrpSpPr/>
          <p:nvPr/>
        </p:nvGrpSpPr>
        <p:grpSpPr>
          <a:xfrm>
            <a:off x="9350523" y="2239422"/>
            <a:ext cx="1948288" cy="1342370"/>
            <a:chOff x="9350523" y="2239422"/>
            <a:chExt cx="1948288" cy="134237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A57F909-5C38-4B66-9FFF-9A2169D0A187}"/>
                </a:ext>
              </a:extLst>
            </p:cNvPr>
            <p:cNvSpPr/>
            <p:nvPr/>
          </p:nvSpPr>
          <p:spPr>
            <a:xfrm>
              <a:off x="9350523" y="2239422"/>
              <a:ext cx="1948288" cy="1342370"/>
            </a:xfrm>
            <a:prstGeom prst="roundRect">
              <a:avLst/>
            </a:prstGeom>
            <a:solidFill>
              <a:srgbClr val="1F1F1F"/>
            </a:solidFill>
            <a:ln w="57150">
              <a:solidFill>
                <a:srgbClr val="E8DCE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046" name="Picture 22" descr="C:\Users\2258509\AppData\Local\Temp\SNAGHTML665cd810.PNG">
              <a:extLst>
                <a:ext uri="{FF2B5EF4-FFF2-40B4-BE49-F238E27FC236}">
                  <a16:creationId xmlns:a16="http://schemas.microsoft.com/office/drawing/2014/main" id="{381C3214-7BA0-4EC0-8144-354E4AAEA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2" t="6314" r="4368" b="12696"/>
            <a:stretch/>
          </p:blipFill>
          <p:spPr bwMode="auto">
            <a:xfrm>
              <a:off x="9628153" y="2562429"/>
              <a:ext cx="1393027" cy="70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727DAB3-A517-48B7-A9D4-063BE9727790}"/>
              </a:ext>
            </a:extLst>
          </p:cNvPr>
          <p:cNvSpPr/>
          <p:nvPr/>
        </p:nvSpPr>
        <p:spPr>
          <a:xfrm>
            <a:off x="2453111" y="254385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+mj-lt"/>
              </a:rPr>
              <a:t>Logistics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3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39" grpId="0"/>
      <p:bldP spid="40" grpId="0"/>
      <p:bldP spid="44" grpId="0"/>
      <p:bldP spid="53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92A6F-946C-4BAD-836A-599FFF6C2121}"/>
              </a:ext>
            </a:extLst>
          </p:cNvPr>
          <p:cNvSpPr/>
          <p:nvPr/>
        </p:nvSpPr>
        <p:spPr>
          <a:xfrm>
            <a:off x="1787927" y="2755566"/>
            <a:ext cx="8616145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31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94DFC-08BF-4B31-9657-E23EBA83B146}"/>
              </a:ext>
            </a:extLst>
          </p:cNvPr>
          <p:cNvGrpSpPr/>
          <p:nvPr/>
        </p:nvGrpSpPr>
        <p:grpSpPr>
          <a:xfrm>
            <a:off x="10086122" y="2488339"/>
            <a:ext cx="1468556" cy="1426987"/>
            <a:chOff x="5306626" y="2272876"/>
            <a:chExt cx="1468556" cy="14269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831C372-FB26-4D4C-8925-C682660CD997}"/>
                </a:ext>
              </a:extLst>
            </p:cNvPr>
            <p:cNvSpPr/>
            <p:nvPr/>
          </p:nvSpPr>
          <p:spPr>
            <a:xfrm>
              <a:off x="5403582" y="2328263"/>
              <a:ext cx="1371600" cy="1371600"/>
            </a:xfrm>
            <a:prstGeom prst="flowChartConnector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9AC05A6C-F0D2-4228-B29E-1AEB3825CB98}"/>
                </a:ext>
              </a:extLst>
            </p:cNvPr>
            <p:cNvSpPr/>
            <p:nvPr/>
          </p:nvSpPr>
          <p:spPr>
            <a:xfrm>
              <a:off x="5306626" y="2272876"/>
              <a:ext cx="1371600" cy="1371600"/>
            </a:xfrm>
            <a:prstGeom prst="flowChartConnector">
              <a:avLst/>
            </a:prstGeom>
            <a:solidFill>
              <a:srgbClr val="4078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1855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1855639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4F766-E2B2-4F6C-B318-F8E1CE7EBB1E}"/>
              </a:ext>
            </a:extLst>
          </p:cNvPr>
          <p:cNvSpPr/>
          <p:nvPr/>
        </p:nvSpPr>
        <p:spPr>
          <a:xfrm>
            <a:off x="2453111" y="254385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+mj-lt"/>
              </a:rPr>
              <a:t>Course Objectives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2156D-DE0B-40AF-8E30-BA21B9734A0B}"/>
              </a:ext>
            </a:extLst>
          </p:cNvPr>
          <p:cNvSpPr/>
          <p:nvPr/>
        </p:nvSpPr>
        <p:spPr>
          <a:xfrm>
            <a:off x="9361" y="3869536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Objective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711B4F-B419-4D4D-B5E4-34B915127762}"/>
              </a:ext>
            </a:extLst>
          </p:cNvPr>
          <p:cNvGrpSpPr/>
          <p:nvPr/>
        </p:nvGrpSpPr>
        <p:grpSpPr>
          <a:xfrm>
            <a:off x="691669" y="2488339"/>
            <a:ext cx="1378585" cy="1381197"/>
            <a:chOff x="710063" y="2320231"/>
            <a:chExt cx="1378585" cy="138119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87FB0DD6-C6F7-481F-BE7A-1B880DAFE8A5}"/>
                </a:ext>
              </a:extLst>
            </p:cNvPr>
            <p:cNvSpPr/>
            <p:nvPr/>
          </p:nvSpPr>
          <p:spPr>
            <a:xfrm>
              <a:off x="717048" y="2320231"/>
              <a:ext cx="1371600" cy="1371600"/>
            </a:xfrm>
            <a:prstGeom prst="flowChartConnector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83A6E9C-AE98-4A61-A904-8B0ED60D489A}"/>
                </a:ext>
              </a:extLst>
            </p:cNvPr>
            <p:cNvSpPr/>
            <p:nvPr/>
          </p:nvSpPr>
          <p:spPr>
            <a:xfrm>
              <a:off x="710063" y="2329828"/>
              <a:ext cx="1371600" cy="1371600"/>
            </a:xfrm>
            <a:prstGeom prst="flowChartConnector">
              <a:avLst/>
            </a:prstGeom>
            <a:solidFill>
              <a:srgbClr val="9B7F9B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DE52224-93B6-4C38-B559-EB71D3D90B20}"/>
              </a:ext>
            </a:extLst>
          </p:cNvPr>
          <p:cNvSpPr/>
          <p:nvPr/>
        </p:nvSpPr>
        <p:spPr>
          <a:xfrm>
            <a:off x="6247602" y="3869536"/>
            <a:ext cx="2948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Objective 3.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4987A12-75E7-45FA-8A98-B187C4F3880B}"/>
              </a:ext>
            </a:extLst>
          </p:cNvPr>
          <p:cNvGrpSpPr/>
          <p:nvPr/>
        </p:nvGrpSpPr>
        <p:grpSpPr>
          <a:xfrm>
            <a:off x="7032673" y="2486774"/>
            <a:ext cx="1378217" cy="1373165"/>
            <a:chOff x="5403582" y="2328263"/>
            <a:chExt cx="1378217" cy="137316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C3E34E26-3E4A-4DFA-ADFD-A88791873B10}"/>
                </a:ext>
              </a:extLst>
            </p:cNvPr>
            <p:cNvSpPr/>
            <p:nvPr/>
          </p:nvSpPr>
          <p:spPr>
            <a:xfrm>
              <a:off x="5403582" y="2328263"/>
              <a:ext cx="1371600" cy="1371600"/>
            </a:xfrm>
            <a:prstGeom prst="flowChartConnector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D5BA7A69-735F-4C2A-9592-B253D4C16D4A}"/>
                </a:ext>
              </a:extLst>
            </p:cNvPr>
            <p:cNvSpPr/>
            <p:nvPr/>
          </p:nvSpPr>
          <p:spPr>
            <a:xfrm>
              <a:off x="5410199" y="2329828"/>
              <a:ext cx="1371600" cy="1371600"/>
            </a:xfrm>
            <a:prstGeom prst="flowChartConnector">
              <a:avLst/>
            </a:prstGeom>
            <a:solidFill>
              <a:srgbClr val="5FA491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5884483-1216-42D5-AA6E-397DA61F2E58}"/>
              </a:ext>
            </a:extLst>
          </p:cNvPr>
          <p:cNvSpPr/>
          <p:nvPr/>
        </p:nvSpPr>
        <p:spPr>
          <a:xfrm>
            <a:off x="3155841" y="3869536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Objective 2.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BE8B51-C7F9-4B51-B3F8-E670FD9F78B4}"/>
              </a:ext>
            </a:extLst>
          </p:cNvPr>
          <p:cNvGrpSpPr/>
          <p:nvPr/>
        </p:nvGrpSpPr>
        <p:grpSpPr>
          <a:xfrm>
            <a:off x="3833283" y="2488339"/>
            <a:ext cx="1388317" cy="1373165"/>
            <a:chOff x="3045012" y="2323523"/>
            <a:chExt cx="1388317" cy="137316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A4383E52-FEBF-4A33-8F4A-D79817AA8275}"/>
                </a:ext>
              </a:extLst>
            </p:cNvPr>
            <p:cNvSpPr/>
            <p:nvPr/>
          </p:nvSpPr>
          <p:spPr>
            <a:xfrm>
              <a:off x="3061729" y="2323523"/>
              <a:ext cx="1371600" cy="1371600"/>
            </a:xfrm>
            <a:prstGeom prst="flowChartConnector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F9F66854-E2C8-441A-9A2F-783F28210598}"/>
                </a:ext>
              </a:extLst>
            </p:cNvPr>
            <p:cNvSpPr/>
            <p:nvPr/>
          </p:nvSpPr>
          <p:spPr>
            <a:xfrm>
              <a:off x="3045012" y="2325088"/>
              <a:ext cx="1371600" cy="1371600"/>
            </a:xfrm>
            <a:prstGeom prst="flowChartConnector">
              <a:avLst/>
            </a:prstGeom>
            <a:solidFill>
              <a:srgbClr val="BCD0D7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FC9A38E-298B-4A30-BAC0-128FE5F2954F}"/>
              </a:ext>
            </a:extLst>
          </p:cNvPr>
          <p:cNvSpPr/>
          <p:nvPr/>
        </p:nvSpPr>
        <p:spPr>
          <a:xfrm>
            <a:off x="9448800" y="3869536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Objective 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2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ABAEFEE-285E-4540-AD44-4EEFD2076F58}"/>
              </a:ext>
            </a:extLst>
          </p:cNvPr>
          <p:cNvSpPr/>
          <p:nvPr/>
        </p:nvSpPr>
        <p:spPr>
          <a:xfrm>
            <a:off x="10" y="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1855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1855639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4F766-E2B2-4F6C-B318-F8E1CE7EBB1E}"/>
              </a:ext>
            </a:extLst>
          </p:cNvPr>
          <p:cNvSpPr/>
          <p:nvPr/>
        </p:nvSpPr>
        <p:spPr>
          <a:xfrm>
            <a:off x="2453111" y="254385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EEC01A-B405-44EC-8B1B-7EA67C6564AF}"/>
              </a:ext>
            </a:extLst>
          </p:cNvPr>
          <p:cNvSpPr/>
          <p:nvPr/>
        </p:nvSpPr>
        <p:spPr>
          <a:xfrm>
            <a:off x="2876459" y="4896523"/>
            <a:ext cx="3319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/>
              <a:t>Main point 1.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/>
              <a:t>Main point 2.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/>
              <a:t>Main point 3.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11AE7A-C63D-4939-A158-18C45CB4064D}"/>
              </a:ext>
            </a:extLst>
          </p:cNvPr>
          <p:cNvGrpSpPr/>
          <p:nvPr/>
        </p:nvGrpSpPr>
        <p:grpSpPr>
          <a:xfrm>
            <a:off x="2876460" y="2064225"/>
            <a:ext cx="3319461" cy="2499757"/>
            <a:chOff x="449365" y="2329828"/>
            <a:chExt cx="1821366" cy="137160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D194865B-435B-4898-820F-D0A082738220}"/>
                </a:ext>
              </a:extLst>
            </p:cNvPr>
            <p:cNvSpPr/>
            <p:nvPr/>
          </p:nvSpPr>
          <p:spPr>
            <a:xfrm>
              <a:off x="674248" y="2329828"/>
              <a:ext cx="1371600" cy="1371600"/>
            </a:xfrm>
            <a:prstGeom prst="flowChartConnector">
              <a:avLst/>
            </a:prstGeom>
            <a:solidFill>
              <a:srgbClr val="BCD0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79090C-E533-44C6-9E63-1162E2A93FB5}"/>
                </a:ext>
              </a:extLst>
            </p:cNvPr>
            <p:cNvSpPr/>
            <p:nvPr/>
          </p:nvSpPr>
          <p:spPr>
            <a:xfrm>
              <a:off x="449365" y="2662506"/>
              <a:ext cx="1821366" cy="7062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BCD0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1F1F1F"/>
                  </a:solidFill>
                  <a:latin typeface="+mj-lt"/>
                </a:rPr>
                <a:t>Content</a:t>
              </a:r>
              <a:endParaRPr lang="en-US" sz="2000" dirty="0">
                <a:solidFill>
                  <a:srgbClr val="1F1F1F"/>
                </a:solidFill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3C111B-E96D-4D94-A242-50FC43963652}"/>
              </a:ext>
            </a:extLst>
          </p:cNvPr>
          <p:cNvGrpSpPr/>
          <p:nvPr/>
        </p:nvGrpSpPr>
        <p:grpSpPr>
          <a:xfrm>
            <a:off x="7691507" y="2110024"/>
            <a:ext cx="3319461" cy="3869100"/>
            <a:chOff x="7691507" y="2110024"/>
            <a:chExt cx="3319461" cy="38691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434AD9-9267-42A1-8780-585A6B03DE5D}"/>
                </a:ext>
              </a:extLst>
            </p:cNvPr>
            <p:cNvSpPr/>
            <p:nvPr/>
          </p:nvSpPr>
          <p:spPr>
            <a:xfrm>
              <a:off x="7691507" y="2110024"/>
              <a:ext cx="3319461" cy="3869100"/>
            </a:xfrm>
            <a:prstGeom prst="rect">
              <a:avLst/>
            </a:prstGeom>
            <a:solidFill>
              <a:srgbClr val="9B7F9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DD3D27-EAF8-4294-B8A6-B8B21D7CCE91}"/>
                </a:ext>
              </a:extLst>
            </p:cNvPr>
            <p:cNvSpPr/>
            <p:nvPr/>
          </p:nvSpPr>
          <p:spPr>
            <a:xfrm>
              <a:off x="7956404" y="2921189"/>
              <a:ext cx="288495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</a:rPr>
                <a:t>“Impactful quote with key points for the course to hit home with the learners.”</a:t>
              </a:r>
            </a:p>
            <a:p>
              <a:pPr algn="ctr"/>
              <a:r>
                <a:rPr lang="en-US" sz="600" b="1" i="1" dirty="0">
                  <a:solidFill>
                    <a:schemeClr val="bg1"/>
                  </a:solidFill>
                </a:rPr>
                <a:t> </a:t>
              </a:r>
              <a:br>
                <a:rPr lang="en-US" sz="2400" b="1" i="1" dirty="0">
                  <a:solidFill>
                    <a:schemeClr val="bg1"/>
                  </a:solidFill>
                </a:rPr>
              </a:br>
              <a:r>
                <a:rPr lang="en-US" sz="1400" b="1" i="1" dirty="0">
                  <a:solidFill>
                    <a:schemeClr val="bg1"/>
                  </a:solidFill>
                </a:rPr>
                <a:t>- Sourcing Quote</a:t>
              </a:r>
              <a:endParaRPr lang="en-US" sz="2400" i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60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BA18713-43BF-48E0-A968-4411E8A7F338}"/>
              </a:ext>
            </a:extLst>
          </p:cNvPr>
          <p:cNvSpPr/>
          <p:nvPr/>
        </p:nvSpPr>
        <p:spPr>
          <a:xfrm>
            <a:off x="10" y="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D2472-6FD1-4E6F-AE33-ECB97A076F47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644A7-3F9F-4FD8-9FDC-FBE13188E568}"/>
              </a:ext>
            </a:extLst>
          </p:cNvPr>
          <p:cNvSpPr/>
          <p:nvPr/>
        </p:nvSpPr>
        <p:spPr>
          <a:xfrm>
            <a:off x="2784535" y="1534172"/>
            <a:ext cx="2168163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TOPIC 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D09ED6-C75A-4837-8C59-101068E69102}"/>
              </a:ext>
            </a:extLst>
          </p:cNvPr>
          <p:cNvSpPr/>
          <p:nvPr/>
        </p:nvSpPr>
        <p:spPr>
          <a:xfrm>
            <a:off x="2660752" y="2291786"/>
            <a:ext cx="9146145" cy="4132459"/>
          </a:xfrm>
          <a:prstGeom prst="rect">
            <a:avLst/>
          </a:prstGeom>
          <a:solidFill>
            <a:srgbClr val="BCD0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FA5E11-9463-4273-B286-DD326FF805C9}"/>
              </a:ext>
            </a:extLst>
          </p:cNvPr>
          <p:cNvGrpSpPr/>
          <p:nvPr/>
        </p:nvGrpSpPr>
        <p:grpSpPr>
          <a:xfrm>
            <a:off x="5078492" y="2711771"/>
            <a:ext cx="4239317" cy="3192465"/>
            <a:chOff x="5030950" y="2680283"/>
            <a:chExt cx="4239317" cy="31924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4CA4C3-F02B-4EF4-8F13-EE1F9DE91FFD}"/>
                </a:ext>
              </a:extLst>
            </p:cNvPr>
            <p:cNvGrpSpPr/>
            <p:nvPr/>
          </p:nvGrpSpPr>
          <p:grpSpPr>
            <a:xfrm>
              <a:off x="5030950" y="2680283"/>
              <a:ext cx="4239317" cy="3192465"/>
              <a:chOff x="424700" y="2695588"/>
              <a:chExt cx="1821366" cy="1371600"/>
            </a:xfrm>
          </p:grpSpPr>
          <p:sp>
            <p:nvSpPr>
              <p:cNvPr id="53" name="Flowchart: Connector 52">
                <a:extLst>
                  <a:ext uri="{FF2B5EF4-FFF2-40B4-BE49-F238E27FC236}">
                    <a16:creationId xmlns:a16="http://schemas.microsoft.com/office/drawing/2014/main" id="{2249DCFF-9F82-4D7A-A3DA-DCAC39200452}"/>
                  </a:ext>
                </a:extLst>
              </p:cNvPr>
              <p:cNvSpPr/>
              <p:nvPr/>
            </p:nvSpPr>
            <p:spPr>
              <a:xfrm>
                <a:off x="649583" y="2695588"/>
                <a:ext cx="1371600" cy="1371600"/>
              </a:xfrm>
              <a:prstGeom prst="flowChartConnector">
                <a:avLst/>
              </a:prstGeom>
              <a:solidFill>
                <a:srgbClr val="9B7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9FDB28C-043D-49F8-A5C9-EB67BC67ED88}"/>
                  </a:ext>
                </a:extLst>
              </p:cNvPr>
              <p:cNvSpPr/>
              <p:nvPr/>
            </p:nvSpPr>
            <p:spPr>
              <a:xfrm>
                <a:off x="424700" y="3028266"/>
                <a:ext cx="1821366" cy="70624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9B7F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rgbClr val="1F1F1F"/>
                    </a:solidFill>
                    <a:latin typeface="+mj-lt"/>
                  </a:rPr>
                  <a:t>Activity Time!</a:t>
                </a:r>
              </a:p>
              <a:p>
                <a:pPr algn="ctr"/>
                <a:endParaRPr lang="en-US" sz="2800">
                  <a:solidFill>
                    <a:srgbClr val="1F1F1F"/>
                  </a:solidFill>
                  <a:latin typeface="+mj-lt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8E64B1E-2DD6-46DB-87CF-374BFA3E7214}"/>
                </a:ext>
              </a:extLst>
            </p:cNvPr>
            <p:cNvSpPr/>
            <p:nvPr/>
          </p:nvSpPr>
          <p:spPr>
            <a:xfrm>
              <a:off x="6680767" y="4126127"/>
              <a:ext cx="93968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1F1F1F"/>
                  </a:solidFill>
                  <a:sym typeface="Wingdings 2" panose="05020102010507070707" pitchFamily="18" charset="2"/>
                </a:rPr>
                <a:t></a:t>
              </a:r>
              <a:endParaRPr lang="en-US" sz="6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68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BA18713-43BF-48E0-A968-4411E8A7F338}"/>
              </a:ext>
            </a:extLst>
          </p:cNvPr>
          <p:cNvSpPr/>
          <p:nvPr/>
        </p:nvSpPr>
        <p:spPr>
          <a:xfrm>
            <a:off x="10" y="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D2472-6FD1-4E6F-AE33-ECB97A076F47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644A7-3F9F-4FD8-9FDC-FBE13188E568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TOPIC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4B841A-6829-40F2-8623-9FB0B46F8F0B}"/>
              </a:ext>
            </a:extLst>
          </p:cNvPr>
          <p:cNvGrpSpPr/>
          <p:nvPr/>
        </p:nvGrpSpPr>
        <p:grpSpPr>
          <a:xfrm>
            <a:off x="3138626" y="2010350"/>
            <a:ext cx="2401829" cy="2401829"/>
            <a:chOff x="356082" y="2901485"/>
            <a:chExt cx="2401829" cy="24018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EFD972A-3C92-4C3F-845F-8D7765F73A5D}"/>
                </a:ext>
              </a:extLst>
            </p:cNvPr>
            <p:cNvSpPr/>
            <p:nvPr/>
          </p:nvSpPr>
          <p:spPr>
            <a:xfrm>
              <a:off x="356082" y="2901485"/>
              <a:ext cx="2401829" cy="2401829"/>
            </a:xfrm>
            <a:prstGeom prst="flowChartConnector">
              <a:avLst/>
            </a:prstGeom>
            <a:solidFill>
              <a:srgbClr val="9B7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FA21B7-E0AA-4101-B399-4F9FEB4E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832" y="3272507"/>
              <a:ext cx="1296328" cy="1659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51DA71-28CD-4BA9-B05B-7E9FC4A1EB66}"/>
              </a:ext>
            </a:extLst>
          </p:cNvPr>
          <p:cNvGrpSpPr/>
          <p:nvPr/>
        </p:nvGrpSpPr>
        <p:grpSpPr>
          <a:xfrm>
            <a:off x="7888757" y="2009129"/>
            <a:ext cx="2401829" cy="2401829"/>
            <a:chOff x="1781878" y="4416833"/>
            <a:chExt cx="2401829" cy="24018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C8B84F12-AB98-4BC1-8782-695E07C394E4}"/>
                </a:ext>
              </a:extLst>
            </p:cNvPr>
            <p:cNvSpPr/>
            <p:nvPr/>
          </p:nvSpPr>
          <p:spPr>
            <a:xfrm>
              <a:off x="1781878" y="4416833"/>
              <a:ext cx="2401829" cy="2401829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F6675B-BCC7-4EF7-B746-681BF619F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712" y="4886227"/>
              <a:ext cx="1714159" cy="1463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3E4DE2-196A-4090-A664-0961B4A12B3B}"/>
              </a:ext>
            </a:extLst>
          </p:cNvPr>
          <p:cNvSpPr/>
          <p:nvPr/>
        </p:nvSpPr>
        <p:spPr>
          <a:xfrm>
            <a:off x="2801486" y="5082132"/>
            <a:ext cx="3076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Description.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7AE3A1-F4F3-4EF2-B442-78B406292301}"/>
              </a:ext>
            </a:extLst>
          </p:cNvPr>
          <p:cNvSpPr/>
          <p:nvPr/>
        </p:nvSpPr>
        <p:spPr>
          <a:xfrm>
            <a:off x="6458823" y="5059930"/>
            <a:ext cx="2630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Description.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899485-B9EB-446B-808E-2F58A132160C}"/>
              </a:ext>
            </a:extLst>
          </p:cNvPr>
          <p:cNvSpPr/>
          <p:nvPr/>
        </p:nvSpPr>
        <p:spPr>
          <a:xfrm>
            <a:off x="9126668" y="5073283"/>
            <a:ext cx="2630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Description.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33F31F-DF54-4724-BF90-A281BAE45F27}"/>
              </a:ext>
            </a:extLst>
          </p:cNvPr>
          <p:cNvSpPr txBox="1"/>
          <p:nvPr/>
        </p:nvSpPr>
        <p:spPr>
          <a:xfrm>
            <a:off x="4074083" y="346146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B7F9B"/>
                </a:solidFill>
              </a:rPr>
              <a:t>Icon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0C711E-806F-48EE-8147-0FC93D97DDE5}"/>
              </a:ext>
            </a:extLst>
          </p:cNvPr>
          <p:cNvSpPr txBox="1"/>
          <p:nvPr/>
        </p:nvSpPr>
        <p:spPr>
          <a:xfrm>
            <a:off x="8695974" y="346146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5FA491"/>
                </a:solidFill>
              </a:rPr>
              <a:t>Icon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59B87F-E40A-4EF7-B196-57706975B255}"/>
              </a:ext>
            </a:extLst>
          </p:cNvPr>
          <p:cNvGrpSpPr/>
          <p:nvPr/>
        </p:nvGrpSpPr>
        <p:grpSpPr>
          <a:xfrm>
            <a:off x="3287980" y="4258530"/>
            <a:ext cx="2103120" cy="711129"/>
            <a:chOff x="3287980" y="4258530"/>
            <a:chExt cx="2103120" cy="7111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A4C648-8444-4281-B79A-16A0C9EC95C5}"/>
                </a:ext>
              </a:extLst>
            </p:cNvPr>
            <p:cNvSpPr/>
            <p:nvPr/>
          </p:nvSpPr>
          <p:spPr>
            <a:xfrm>
              <a:off x="3287980" y="4258530"/>
              <a:ext cx="2103120" cy="70624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9B7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A834EE-1B17-4E1B-9D01-64C3433A5CC6}"/>
                </a:ext>
              </a:extLst>
            </p:cNvPr>
            <p:cNvSpPr/>
            <p:nvPr/>
          </p:nvSpPr>
          <p:spPr>
            <a:xfrm>
              <a:off x="3287980" y="4263415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Content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CC4557-E482-400F-A199-68AF84D8565C}"/>
              </a:ext>
            </a:extLst>
          </p:cNvPr>
          <p:cNvGrpSpPr/>
          <p:nvPr/>
        </p:nvGrpSpPr>
        <p:grpSpPr>
          <a:xfrm>
            <a:off x="6722686" y="4253672"/>
            <a:ext cx="2103120" cy="715987"/>
            <a:chOff x="6722686" y="4253672"/>
            <a:chExt cx="2103120" cy="7159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F389EC-9D55-4781-B539-DD676D658D98}"/>
                </a:ext>
              </a:extLst>
            </p:cNvPr>
            <p:cNvSpPr/>
            <p:nvPr/>
          </p:nvSpPr>
          <p:spPr>
            <a:xfrm>
              <a:off x="6722686" y="4253672"/>
              <a:ext cx="2103120" cy="70624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B707AC7-C0CC-4BEB-BA7A-472E72B82C4E}"/>
                </a:ext>
              </a:extLst>
            </p:cNvPr>
            <p:cNvSpPr/>
            <p:nvPr/>
          </p:nvSpPr>
          <p:spPr>
            <a:xfrm>
              <a:off x="6722686" y="4263415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016E1CC-A066-44C6-B0EF-EAEC64756CC8}"/>
              </a:ext>
            </a:extLst>
          </p:cNvPr>
          <p:cNvGrpSpPr/>
          <p:nvPr/>
        </p:nvGrpSpPr>
        <p:grpSpPr>
          <a:xfrm>
            <a:off x="9390531" y="4258271"/>
            <a:ext cx="2103120" cy="711388"/>
            <a:chOff x="9390531" y="4258271"/>
            <a:chExt cx="2103120" cy="7113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1827B2-17EA-442E-9F41-B52386B30AB6}"/>
                </a:ext>
              </a:extLst>
            </p:cNvPr>
            <p:cNvSpPr/>
            <p:nvPr/>
          </p:nvSpPr>
          <p:spPr>
            <a:xfrm>
              <a:off x="9390531" y="4258271"/>
              <a:ext cx="2103120" cy="70624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5FA4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1C5167-00EA-4E56-87CA-F085CBC0C9F1}"/>
                </a:ext>
              </a:extLst>
            </p:cNvPr>
            <p:cNvSpPr/>
            <p:nvPr/>
          </p:nvSpPr>
          <p:spPr>
            <a:xfrm>
              <a:off x="9390531" y="4263415"/>
              <a:ext cx="2103120" cy="706244"/>
            </a:xfrm>
            <a:prstGeom prst="rect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Content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1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08F34-1F23-4C98-9E8A-9D4DBE87B663}"/>
              </a:ext>
            </a:extLst>
          </p:cNvPr>
          <p:cNvSpPr/>
          <p:nvPr/>
        </p:nvSpPr>
        <p:spPr>
          <a:xfrm>
            <a:off x="10" y="0"/>
            <a:ext cx="12191980" cy="6857990"/>
          </a:xfrm>
          <a:prstGeom prst="rect">
            <a:avLst/>
          </a:prstGeom>
          <a:solidFill>
            <a:srgbClr val="E8DCE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t="28680" r="18500" b="15993"/>
          <a:stretch/>
        </p:blipFill>
        <p:spPr>
          <a:xfrm rot="5400000">
            <a:off x="-2374385" y="2374384"/>
            <a:ext cx="6858000" cy="210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 rot="16200000">
            <a:off x="-2374382" y="2374382"/>
            <a:ext cx="6857999" cy="2109231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D2472-6FD1-4E6F-AE33-ECB97A076F47}"/>
              </a:ext>
            </a:extLst>
          </p:cNvPr>
          <p:cNvSpPr/>
          <p:nvPr/>
        </p:nvSpPr>
        <p:spPr>
          <a:xfrm>
            <a:off x="225727" y="348169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644A7-3F9F-4FD8-9FDC-FBE13188E568}"/>
              </a:ext>
            </a:extLst>
          </p:cNvPr>
          <p:cNvSpPr/>
          <p:nvPr/>
        </p:nvSpPr>
        <p:spPr>
          <a:xfrm>
            <a:off x="2576933" y="1534172"/>
            <a:ext cx="2548786" cy="301408"/>
          </a:xfrm>
          <a:prstGeom prst="rect">
            <a:avLst/>
          </a:prstGeom>
          <a:solidFill>
            <a:srgbClr val="BCD0D7"/>
          </a:solidFill>
          <a:ln w="57150">
            <a:solidFill>
              <a:srgbClr val="BCD0D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TOPIC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0FF655-48ED-4F76-B43C-AF7D86C85AE0}"/>
              </a:ext>
            </a:extLst>
          </p:cNvPr>
          <p:cNvSpPr/>
          <p:nvPr/>
        </p:nvSpPr>
        <p:spPr>
          <a:xfrm>
            <a:off x="2460878" y="2341966"/>
            <a:ext cx="2884953" cy="3869100"/>
          </a:xfrm>
          <a:prstGeom prst="rect">
            <a:avLst/>
          </a:prstGeom>
          <a:solidFill>
            <a:srgbClr val="BCD0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F50FD8-6B80-46A8-8415-A4DF7E98E07F}"/>
              </a:ext>
            </a:extLst>
          </p:cNvPr>
          <p:cNvSpPr/>
          <p:nvPr/>
        </p:nvSpPr>
        <p:spPr>
          <a:xfrm>
            <a:off x="5671032" y="2341966"/>
            <a:ext cx="2884953" cy="3869100"/>
          </a:xfrm>
          <a:prstGeom prst="rect">
            <a:avLst/>
          </a:prstGeom>
          <a:solidFill>
            <a:srgbClr val="E8DC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076131-AC52-4C89-92D7-3CA25B3CD5CC}"/>
              </a:ext>
            </a:extLst>
          </p:cNvPr>
          <p:cNvSpPr/>
          <p:nvPr/>
        </p:nvSpPr>
        <p:spPr>
          <a:xfrm>
            <a:off x="8881186" y="2341966"/>
            <a:ext cx="2884953" cy="3869100"/>
          </a:xfrm>
          <a:prstGeom prst="rect">
            <a:avLst/>
          </a:prstGeom>
          <a:solidFill>
            <a:srgbClr val="5FA4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C5DF2-B2D1-4207-BCD4-495006B80314}"/>
              </a:ext>
            </a:extLst>
          </p:cNvPr>
          <p:cNvSpPr/>
          <p:nvPr/>
        </p:nvSpPr>
        <p:spPr>
          <a:xfrm>
            <a:off x="2707014" y="4615942"/>
            <a:ext cx="239268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/>
              <a:t>Main point 1.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50DC8-A073-498C-AC80-42704916420F}"/>
              </a:ext>
            </a:extLst>
          </p:cNvPr>
          <p:cNvSpPr/>
          <p:nvPr/>
        </p:nvSpPr>
        <p:spPr>
          <a:xfrm>
            <a:off x="5995076" y="4614779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Main point 2.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BB1E8-2C5F-43D9-B3C9-CE3E81F60019}"/>
              </a:ext>
            </a:extLst>
          </p:cNvPr>
          <p:cNvSpPr/>
          <p:nvPr/>
        </p:nvSpPr>
        <p:spPr>
          <a:xfrm>
            <a:off x="9127322" y="4614779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Main point 3.</a:t>
            </a:r>
          </a:p>
        </p:txBody>
      </p:sp>
      <p:pic>
        <p:nvPicPr>
          <p:cNvPr id="1026" name="Picture 2" descr="Viewpoint: How to Bring Your Best Self to Work">
            <a:extLst>
              <a:ext uri="{FF2B5EF4-FFF2-40B4-BE49-F238E27FC236}">
                <a16:creationId xmlns:a16="http://schemas.microsoft.com/office/drawing/2014/main" id="{F6E09030-0853-4097-AF1C-A21A959BC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13221"/>
          <a:stretch/>
        </p:blipFill>
        <p:spPr bwMode="auto">
          <a:xfrm>
            <a:off x="2460878" y="2341957"/>
            <a:ext cx="2884953" cy="20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Make Your Brainstorming Sessions Successful">
            <a:extLst>
              <a:ext uri="{FF2B5EF4-FFF2-40B4-BE49-F238E27FC236}">
                <a16:creationId xmlns:a16="http://schemas.microsoft.com/office/drawing/2014/main" id="{796AC130-29FD-4ED4-8225-8B9FB7896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14239"/>
          <a:stretch/>
        </p:blipFill>
        <p:spPr bwMode="auto">
          <a:xfrm>
            <a:off x="5671032" y="2341957"/>
            <a:ext cx="2884953" cy="20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705C6-17D6-4565-B3AB-E7A8A8ED2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53" y="2340823"/>
            <a:ext cx="2890163" cy="2013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8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ABAEFEE-285E-4540-AD44-4EEFD2076F58}"/>
              </a:ext>
            </a:extLst>
          </p:cNvPr>
          <p:cNvSpPr/>
          <p:nvPr/>
        </p:nvSpPr>
        <p:spPr>
          <a:xfrm>
            <a:off x="-10" y="0"/>
            <a:ext cx="12191980" cy="6857990"/>
          </a:xfrm>
          <a:prstGeom prst="rect">
            <a:avLst/>
          </a:prstGeom>
          <a:solidFill>
            <a:srgbClr val="407885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1855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1855639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4F766-E2B2-4F6C-B318-F8E1CE7EBB1E}"/>
              </a:ext>
            </a:extLst>
          </p:cNvPr>
          <p:cNvSpPr/>
          <p:nvPr/>
        </p:nvSpPr>
        <p:spPr>
          <a:xfrm>
            <a:off x="2453111" y="254385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9CA661-AB80-4609-9794-664B53A2C307}"/>
              </a:ext>
            </a:extLst>
          </p:cNvPr>
          <p:cNvGrpSpPr/>
          <p:nvPr/>
        </p:nvGrpSpPr>
        <p:grpSpPr>
          <a:xfrm>
            <a:off x="3976342" y="2304371"/>
            <a:ext cx="4239317" cy="3192465"/>
            <a:chOff x="424700" y="2695588"/>
            <a:chExt cx="1821366" cy="1371600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66CA036-36FA-4E4A-AEDE-CBB69EF06606}"/>
                </a:ext>
              </a:extLst>
            </p:cNvPr>
            <p:cNvSpPr/>
            <p:nvPr/>
          </p:nvSpPr>
          <p:spPr>
            <a:xfrm>
              <a:off x="649583" y="2695588"/>
              <a:ext cx="1371600" cy="1371600"/>
            </a:xfrm>
            <a:prstGeom prst="flowChartConnector">
              <a:avLst/>
            </a:prstGeom>
            <a:solidFill>
              <a:srgbClr val="407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932315-D662-48E6-9E82-469FB03D06A7}"/>
                </a:ext>
              </a:extLst>
            </p:cNvPr>
            <p:cNvSpPr/>
            <p:nvPr/>
          </p:nvSpPr>
          <p:spPr>
            <a:xfrm>
              <a:off x="424700" y="3028266"/>
              <a:ext cx="1821366" cy="7062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07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1F1F1F"/>
                  </a:solidFill>
                  <a:latin typeface="+mj-lt"/>
                </a:rPr>
                <a:t>Content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31787-118C-43FD-A389-396D6F099FCF}"/>
              </a:ext>
            </a:extLst>
          </p:cNvPr>
          <p:cNvSpPr/>
          <p:nvPr/>
        </p:nvSpPr>
        <p:spPr>
          <a:xfrm>
            <a:off x="5337783" y="5716841"/>
            <a:ext cx="2312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Participant Guide pages #-#.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55649B-BAC5-4AA8-B86D-FCA12B9A84CF}"/>
              </a:ext>
            </a:extLst>
          </p:cNvPr>
          <p:cNvGrpSpPr/>
          <p:nvPr/>
        </p:nvGrpSpPr>
        <p:grpSpPr>
          <a:xfrm>
            <a:off x="4325563" y="5552624"/>
            <a:ext cx="914400" cy="914400"/>
            <a:chOff x="8721546" y="4658446"/>
            <a:chExt cx="9144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BCD2C521-806A-4277-8662-63E049FE55C4}"/>
                </a:ext>
              </a:extLst>
            </p:cNvPr>
            <p:cNvSpPr/>
            <p:nvPr/>
          </p:nvSpPr>
          <p:spPr>
            <a:xfrm>
              <a:off x="8721546" y="4658446"/>
              <a:ext cx="914400" cy="9144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95240EDA-257D-4AE1-9379-4378EA5AAB53}"/>
                </a:ext>
              </a:extLst>
            </p:cNvPr>
            <p:cNvSpPr/>
            <p:nvPr/>
          </p:nvSpPr>
          <p:spPr>
            <a:xfrm>
              <a:off x="8721546" y="4658446"/>
              <a:ext cx="914400" cy="914400"/>
            </a:xfrm>
            <a:prstGeom prst="flowChartConnector">
              <a:avLst/>
            </a:prstGeom>
            <a:solidFill>
              <a:srgbClr val="9B7F9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600" dirty="0">
                  <a:solidFill>
                    <a:prstClr val="white"/>
                  </a:solidFill>
                  <a:latin typeface="Century Gothic" panose="020B0502020202020204"/>
                  <a:sym typeface="Wingdings" panose="05000000000000000000" pitchFamily="2" charset="2"/>
                </a:rPr>
                <a:t> </a:t>
              </a:r>
              <a:r>
                <a:rPr lang="en-US" sz="4400" dirty="0">
                  <a:solidFill>
                    <a:prstClr val="white"/>
                  </a:solidFill>
                  <a:latin typeface="Century Gothic" panose="020B0502020202020204"/>
                  <a:sym typeface="Wingdings" panose="05000000000000000000" pitchFamily="2" charset="2"/>
                </a:rPr>
                <a:t></a:t>
              </a:r>
              <a:endParaRPr lang="en-US" sz="44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2A00171-8391-41BC-B57B-F7B7F37031B9}"/>
              </a:ext>
            </a:extLst>
          </p:cNvPr>
          <p:cNvSpPr/>
          <p:nvPr/>
        </p:nvSpPr>
        <p:spPr>
          <a:xfrm>
            <a:off x="-10" y="18083"/>
            <a:ext cx="12191980" cy="6857990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087-B96A-4DF0-B5A0-FB7E8BAF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5331" r="18500" b="15994"/>
          <a:stretch/>
        </p:blipFill>
        <p:spPr>
          <a:xfrm>
            <a:off x="0" y="0"/>
            <a:ext cx="12192000" cy="1855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7CCF0-7DE0-43DD-927F-CC51B5EEBF92}"/>
              </a:ext>
            </a:extLst>
          </p:cNvPr>
          <p:cNvSpPr/>
          <p:nvPr/>
        </p:nvSpPr>
        <p:spPr>
          <a:xfrm>
            <a:off x="0" y="0"/>
            <a:ext cx="12192000" cy="1855639"/>
          </a:xfrm>
          <a:prstGeom prst="rect">
            <a:avLst/>
          </a:prstGeom>
          <a:solidFill>
            <a:srgbClr val="BCD0D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4F766-E2B2-4F6C-B318-F8E1CE7EBB1E}"/>
              </a:ext>
            </a:extLst>
          </p:cNvPr>
          <p:cNvSpPr/>
          <p:nvPr/>
        </p:nvSpPr>
        <p:spPr>
          <a:xfrm>
            <a:off x="2453111" y="254385"/>
            <a:ext cx="7285778" cy="1346867"/>
          </a:xfrm>
          <a:prstGeom prst="rect">
            <a:avLst/>
          </a:prstGeom>
          <a:solidFill>
            <a:srgbClr val="407885"/>
          </a:solidFill>
          <a:ln w="57150">
            <a:solidFill>
              <a:srgbClr val="BCD0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DFC951-AF14-4681-BA7B-32738E67C049}"/>
              </a:ext>
            </a:extLst>
          </p:cNvPr>
          <p:cNvGrpSpPr/>
          <p:nvPr/>
        </p:nvGrpSpPr>
        <p:grpSpPr>
          <a:xfrm>
            <a:off x="7172708" y="2093552"/>
            <a:ext cx="1828800" cy="1828800"/>
            <a:chOff x="7149558" y="2093552"/>
            <a:chExt cx="1828800" cy="1828800"/>
          </a:xfrm>
        </p:grpSpPr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0009E45F-DA1A-4239-8086-06BAA3EBB480}"/>
                </a:ext>
              </a:extLst>
            </p:cNvPr>
            <p:cNvSpPr/>
            <p:nvPr/>
          </p:nvSpPr>
          <p:spPr>
            <a:xfrm>
              <a:off x="7149558" y="2093552"/>
              <a:ext cx="1828800" cy="18288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D3AB3433-C1D7-47AE-BB24-8BE9E112F938}"/>
                </a:ext>
              </a:extLst>
            </p:cNvPr>
            <p:cNvSpPr/>
            <p:nvPr/>
          </p:nvSpPr>
          <p:spPr>
            <a:xfrm>
              <a:off x="7149558" y="2093552"/>
              <a:ext cx="1828800" cy="1828800"/>
            </a:xfrm>
            <a:prstGeom prst="flowChartConnector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B2878834-9E31-4207-8B5A-26574879E23C}"/>
                </a:ext>
              </a:extLst>
            </p:cNvPr>
            <p:cNvSpPr/>
            <p:nvPr/>
          </p:nvSpPr>
          <p:spPr>
            <a:xfrm>
              <a:off x="7240998" y="2190657"/>
              <a:ext cx="1645920" cy="1645920"/>
            </a:xfrm>
            <a:prstGeom prst="flowChartConnector">
              <a:avLst/>
            </a:prstGeom>
            <a:solidFill>
              <a:srgbClr val="9B7F9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9E2936D-1DC5-40BA-B6D3-9F3BAB2B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38" y="3021878"/>
              <a:ext cx="777240" cy="77299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653DE2-7D84-4B7E-8117-33A28B226363}"/>
                </a:ext>
              </a:extLst>
            </p:cNvPr>
            <p:cNvSpPr txBox="1"/>
            <p:nvPr/>
          </p:nvSpPr>
          <p:spPr>
            <a:xfrm>
              <a:off x="7159715" y="2358573"/>
              <a:ext cx="1808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Content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B593B7-C71F-4CB6-BB17-B1EAB3E3BF47}"/>
              </a:ext>
            </a:extLst>
          </p:cNvPr>
          <p:cNvGrpSpPr/>
          <p:nvPr/>
        </p:nvGrpSpPr>
        <p:grpSpPr>
          <a:xfrm>
            <a:off x="5212847" y="2093552"/>
            <a:ext cx="1828800" cy="1828800"/>
            <a:chOff x="5243327" y="2093552"/>
            <a:chExt cx="1828800" cy="1828800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00B9BB45-876A-4ACC-99D2-9C7787BD9F18}"/>
                </a:ext>
              </a:extLst>
            </p:cNvPr>
            <p:cNvSpPr/>
            <p:nvPr/>
          </p:nvSpPr>
          <p:spPr>
            <a:xfrm>
              <a:off x="5243327" y="2093552"/>
              <a:ext cx="1828800" cy="18288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A8EDF94C-80FA-43B2-AB77-5B811C2B1578}"/>
                </a:ext>
              </a:extLst>
            </p:cNvPr>
            <p:cNvSpPr/>
            <p:nvPr/>
          </p:nvSpPr>
          <p:spPr>
            <a:xfrm>
              <a:off x="5243327" y="2093552"/>
              <a:ext cx="1828800" cy="1828800"/>
            </a:xfrm>
            <a:prstGeom prst="flowChartConnector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EE8F57CB-E7FF-40DE-8560-056F35129472}"/>
                </a:ext>
              </a:extLst>
            </p:cNvPr>
            <p:cNvSpPr/>
            <p:nvPr/>
          </p:nvSpPr>
          <p:spPr>
            <a:xfrm>
              <a:off x="5334767" y="2197994"/>
              <a:ext cx="1645920" cy="1645920"/>
            </a:xfrm>
            <a:prstGeom prst="flowChartConnector">
              <a:avLst/>
            </a:prstGeom>
            <a:solidFill>
              <a:srgbClr val="BCD0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7CA97A-94DC-4601-9062-70D4518D9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77"/>
            <a:stretch/>
          </p:blipFill>
          <p:spPr>
            <a:xfrm>
              <a:off x="5824729" y="3021878"/>
              <a:ext cx="665997" cy="7078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5522C4-5CB8-4AE4-86F3-75EB9136A087}"/>
                </a:ext>
              </a:extLst>
            </p:cNvPr>
            <p:cNvSpPr txBox="1"/>
            <p:nvPr/>
          </p:nvSpPr>
          <p:spPr>
            <a:xfrm>
              <a:off x="5253484" y="2358573"/>
              <a:ext cx="1808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Content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14FCF7-6193-4661-9B63-52577D8D6A04}"/>
              </a:ext>
            </a:extLst>
          </p:cNvPr>
          <p:cNvGrpSpPr/>
          <p:nvPr/>
        </p:nvGrpSpPr>
        <p:grpSpPr>
          <a:xfrm>
            <a:off x="5212847" y="4363133"/>
            <a:ext cx="1828800" cy="1828800"/>
            <a:chOff x="5251638" y="4313348"/>
            <a:chExt cx="1828800" cy="1828800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1D956F40-D40D-4EBD-A487-51A6867E16D3}"/>
                </a:ext>
              </a:extLst>
            </p:cNvPr>
            <p:cNvSpPr/>
            <p:nvPr/>
          </p:nvSpPr>
          <p:spPr>
            <a:xfrm>
              <a:off x="5251638" y="4313348"/>
              <a:ext cx="1828800" cy="18288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73CC51C-A08D-427E-B082-8EA46D1AEE10}"/>
                </a:ext>
              </a:extLst>
            </p:cNvPr>
            <p:cNvSpPr/>
            <p:nvPr/>
          </p:nvSpPr>
          <p:spPr>
            <a:xfrm>
              <a:off x="5343078" y="4398317"/>
              <a:ext cx="1645920" cy="1645920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7A0324B3-D13E-467E-AA48-579CB6D8CC6A}"/>
                </a:ext>
              </a:extLst>
            </p:cNvPr>
            <p:cNvSpPr/>
            <p:nvPr/>
          </p:nvSpPr>
          <p:spPr>
            <a:xfrm>
              <a:off x="5251638" y="4313348"/>
              <a:ext cx="1828800" cy="1828800"/>
            </a:xfrm>
            <a:prstGeom prst="flowChartConnector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46886607-306A-4FEB-B1E0-1A98D000D4A9}"/>
                </a:ext>
              </a:extLst>
            </p:cNvPr>
            <p:cNvSpPr/>
            <p:nvPr/>
          </p:nvSpPr>
          <p:spPr>
            <a:xfrm>
              <a:off x="5343078" y="4399425"/>
              <a:ext cx="1645920" cy="1645920"/>
            </a:xfrm>
            <a:prstGeom prst="flowChartConnector">
              <a:avLst/>
            </a:prstGeom>
            <a:solidFill>
              <a:srgbClr val="5FA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5FA80D-F936-43B5-8630-0A1E549226AB}"/>
                </a:ext>
              </a:extLst>
            </p:cNvPr>
            <p:cNvSpPr txBox="1"/>
            <p:nvPr/>
          </p:nvSpPr>
          <p:spPr>
            <a:xfrm>
              <a:off x="5261795" y="4619419"/>
              <a:ext cx="1808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Content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59A9031-7042-4EEB-B229-91C2F7B48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77418" y="5282724"/>
              <a:ext cx="777240" cy="77724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DD10BF-5DAE-4242-BAEB-247F86E06EAF}"/>
              </a:ext>
            </a:extLst>
          </p:cNvPr>
          <p:cNvGrpSpPr/>
          <p:nvPr/>
        </p:nvGrpSpPr>
        <p:grpSpPr>
          <a:xfrm>
            <a:off x="7172708" y="4361473"/>
            <a:ext cx="1828800" cy="1832120"/>
            <a:chOff x="7246413" y="4361473"/>
            <a:chExt cx="1828800" cy="1832120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3617FED-D717-44B6-8060-4FB38E00A303}"/>
                </a:ext>
              </a:extLst>
            </p:cNvPr>
            <p:cNvSpPr/>
            <p:nvPr/>
          </p:nvSpPr>
          <p:spPr>
            <a:xfrm>
              <a:off x="7246413" y="4364793"/>
              <a:ext cx="1828800" cy="182880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BAE4791D-62A7-4402-B134-C4E7A6236352}"/>
                </a:ext>
              </a:extLst>
            </p:cNvPr>
            <p:cNvSpPr/>
            <p:nvPr/>
          </p:nvSpPr>
          <p:spPr>
            <a:xfrm>
              <a:off x="7246413" y="4361473"/>
              <a:ext cx="1828800" cy="1828800"/>
            </a:xfrm>
            <a:prstGeom prst="flowChartConnector">
              <a:avLst/>
            </a:prstGeom>
            <a:solidFill>
              <a:srgbClr val="E8DCE8">
                <a:alpha val="45882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372B1BD5-19AF-4611-8C3D-4B941377A368}"/>
                </a:ext>
              </a:extLst>
            </p:cNvPr>
            <p:cNvSpPr/>
            <p:nvPr/>
          </p:nvSpPr>
          <p:spPr>
            <a:xfrm>
              <a:off x="7337853" y="4445838"/>
              <a:ext cx="1645920" cy="1645920"/>
            </a:xfrm>
            <a:prstGeom prst="flowChartConnector">
              <a:avLst/>
            </a:prstGeom>
            <a:solidFill>
              <a:srgbClr val="E8DC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09C4832-51BD-4CA5-99AC-00298B8B9E60}"/>
                </a:ext>
              </a:extLst>
            </p:cNvPr>
            <p:cNvSpPr txBox="1"/>
            <p:nvPr/>
          </p:nvSpPr>
          <p:spPr>
            <a:xfrm>
              <a:off x="7256570" y="4619419"/>
              <a:ext cx="1808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Content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F77D80D-9591-4C7E-B913-6A48EAFC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72193" y="5282724"/>
              <a:ext cx="777240" cy="77724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3DFF90-F4D5-4353-8D2D-49A42A8D9E44}"/>
              </a:ext>
            </a:extLst>
          </p:cNvPr>
          <p:cNvGrpSpPr/>
          <p:nvPr/>
        </p:nvGrpSpPr>
        <p:grpSpPr>
          <a:xfrm>
            <a:off x="399429" y="2720919"/>
            <a:ext cx="4239317" cy="3192466"/>
            <a:chOff x="399429" y="2720919"/>
            <a:chExt cx="4239317" cy="3192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690916-C07B-4E5B-8FE8-AFC2A646B085}"/>
                </a:ext>
              </a:extLst>
            </p:cNvPr>
            <p:cNvGrpSpPr/>
            <p:nvPr/>
          </p:nvGrpSpPr>
          <p:grpSpPr>
            <a:xfrm>
              <a:off x="399429" y="2720919"/>
              <a:ext cx="4239317" cy="3192466"/>
              <a:chOff x="399429" y="2720919"/>
              <a:chExt cx="4239317" cy="319246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7E53147-4D61-4F33-BB95-4365543ED39C}"/>
                  </a:ext>
                </a:extLst>
              </p:cNvPr>
              <p:cNvGrpSpPr/>
              <p:nvPr/>
            </p:nvGrpSpPr>
            <p:grpSpPr>
              <a:xfrm>
                <a:off x="978798" y="2720919"/>
                <a:ext cx="3192465" cy="3192466"/>
                <a:chOff x="978798" y="2720919"/>
                <a:chExt cx="3192465" cy="3192466"/>
              </a:xfrm>
            </p:grpSpPr>
            <p:sp>
              <p:nvSpPr>
                <p:cNvPr id="56" name="Flowchart: Connector 55">
                  <a:extLst>
                    <a:ext uri="{FF2B5EF4-FFF2-40B4-BE49-F238E27FC236}">
                      <a16:creationId xmlns:a16="http://schemas.microsoft.com/office/drawing/2014/main" id="{C4DF7EC2-191B-4ADB-8132-8A3F0C5EAB79}"/>
                    </a:ext>
                  </a:extLst>
                </p:cNvPr>
                <p:cNvSpPr/>
                <p:nvPr/>
              </p:nvSpPr>
              <p:spPr>
                <a:xfrm>
                  <a:off x="978798" y="2720920"/>
                  <a:ext cx="3192465" cy="3192465"/>
                </a:xfrm>
                <a:prstGeom prst="flowChartConnector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7" name="Flowchart: Connector 56">
                  <a:extLst>
                    <a:ext uri="{FF2B5EF4-FFF2-40B4-BE49-F238E27FC236}">
                      <a16:creationId xmlns:a16="http://schemas.microsoft.com/office/drawing/2014/main" id="{270FAC2B-23C0-479F-A098-3CCD518C91E8}"/>
                    </a:ext>
                  </a:extLst>
                </p:cNvPr>
                <p:cNvSpPr/>
                <p:nvPr/>
              </p:nvSpPr>
              <p:spPr>
                <a:xfrm>
                  <a:off x="978798" y="2720919"/>
                  <a:ext cx="3192465" cy="3192465"/>
                </a:xfrm>
                <a:prstGeom prst="flowChartConnector">
                  <a:avLst/>
                </a:prstGeom>
                <a:solidFill>
                  <a:srgbClr val="BCD0D7">
                    <a:alpha val="4588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AA1B464-503F-46C2-AC84-3354E4759EAF}"/>
                  </a:ext>
                </a:extLst>
              </p:cNvPr>
              <p:cNvSpPr/>
              <p:nvPr/>
            </p:nvSpPr>
            <p:spPr>
              <a:xfrm>
                <a:off x="399429" y="3580875"/>
                <a:ext cx="4239317" cy="164381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078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1F1F1F"/>
                    </a:solidFill>
                    <a:latin typeface="+mj-lt"/>
                  </a:rPr>
                  <a:t>CONTENT TITLE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1F1F1F"/>
                    </a:solidFill>
                    <a:latin typeface="+mj-lt"/>
                  </a:rPr>
                  <a:t>CONTENT TITLE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D5DC87B-B973-44A3-BB9C-61618DCDFEDD}"/>
                </a:ext>
              </a:extLst>
            </p:cNvPr>
            <p:cNvCxnSpPr/>
            <p:nvPr/>
          </p:nvCxnSpPr>
          <p:spPr>
            <a:xfrm>
              <a:off x="1517601" y="4407698"/>
              <a:ext cx="2002972" cy="0"/>
            </a:xfrm>
            <a:prstGeom prst="line">
              <a:avLst/>
            </a:prstGeom>
            <a:ln w="28575">
              <a:solidFill>
                <a:srgbClr val="40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819F581-C5AB-4E6E-8480-5A972A48ED50}"/>
              </a:ext>
            </a:extLst>
          </p:cNvPr>
          <p:cNvSpPr/>
          <p:nvPr/>
        </p:nvSpPr>
        <p:spPr>
          <a:xfrm>
            <a:off x="9820379" y="2777119"/>
            <a:ext cx="2385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Content</a:t>
            </a:r>
            <a:endParaRPr lang="en-US" sz="2400" dirty="0"/>
          </a:p>
        </p:txBody>
      </p:sp>
      <p:pic>
        <p:nvPicPr>
          <p:cNvPr id="19" name="Graphic 18" descr="Add">
            <a:extLst>
              <a:ext uri="{FF2B5EF4-FFF2-40B4-BE49-F238E27FC236}">
                <a16:creationId xmlns:a16="http://schemas.microsoft.com/office/drawing/2014/main" id="{CA1DEF37-8F1C-491B-8311-0C4D2BDD7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1706" y="2532409"/>
            <a:ext cx="914400" cy="914400"/>
          </a:xfrm>
          <a:prstGeom prst="rect">
            <a:avLst/>
          </a:prstGeom>
        </p:spPr>
      </p:pic>
      <p:sp>
        <p:nvSpPr>
          <p:cNvPr id="20" name="Equals 19">
            <a:extLst>
              <a:ext uri="{FF2B5EF4-FFF2-40B4-BE49-F238E27FC236}">
                <a16:creationId xmlns:a16="http://schemas.microsoft.com/office/drawing/2014/main" id="{97CCA207-5165-462D-8D57-57FF7DF3F423}"/>
              </a:ext>
            </a:extLst>
          </p:cNvPr>
          <p:cNvSpPr/>
          <p:nvPr/>
        </p:nvSpPr>
        <p:spPr>
          <a:xfrm>
            <a:off x="8936483" y="2647004"/>
            <a:ext cx="949950" cy="685211"/>
          </a:xfrm>
          <a:prstGeom prst="mathEqual">
            <a:avLst/>
          </a:prstGeom>
          <a:solidFill>
            <a:srgbClr val="407885"/>
          </a:solidFill>
          <a:ln w="31750" cap="flat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F77EEDE-3385-4903-85C4-A46D3425C645}"/>
              </a:ext>
            </a:extLst>
          </p:cNvPr>
          <p:cNvSpPr/>
          <p:nvPr/>
        </p:nvSpPr>
        <p:spPr>
          <a:xfrm>
            <a:off x="9820379" y="5045040"/>
            <a:ext cx="2164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Content</a:t>
            </a:r>
            <a:endParaRPr lang="en-US" sz="2400" dirty="0"/>
          </a:p>
        </p:txBody>
      </p:sp>
      <p:pic>
        <p:nvPicPr>
          <p:cNvPr id="67" name="Graphic 66" descr="Add">
            <a:extLst>
              <a:ext uri="{FF2B5EF4-FFF2-40B4-BE49-F238E27FC236}">
                <a16:creationId xmlns:a16="http://schemas.microsoft.com/office/drawing/2014/main" id="{6B920A1C-765A-44AD-919F-6EA6EEB687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1706" y="4820333"/>
            <a:ext cx="914400" cy="914400"/>
          </a:xfrm>
          <a:prstGeom prst="rect">
            <a:avLst/>
          </a:prstGeom>
        </p:spPr>
      </p:pic>
      <p:sp>
        <p:nvSpPr>
          <p:cNvPr id="68" name="Equals 67">
            <a:extLst>
              <a:ext uri="{FF2B5EF4-FFF2-40B4-BE49-F238E27FC236}">
                <a16:creationId xmlns:a16="http://schemas.microsoft.com/office/drawing/2014/main" id="{F003833B-F8B7-4D66-A607-1EE5EDFF6CC9}"/>
              </a:ext>
            </a:extLst>
          </p:cNvPr>
          <p:cNvSpPr/>
          <p:nvPr/>
        </p:nvSpPr>
        <p:spPr>
          <a:xfrm>
            <a:off x="8936483" y="4934928"/>
            <a:ext cx="949950" cy="685211"/>
          </a:xfrm>
          <a:prstGeom prst="mathEqual">
            <a:avLst/>
          </a:prstGeom>
          <a:solidFill>
            <a:srgbClr val="407885"/>
          </a:solidFill>
          <a:ln w="31750" cap="flat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0" grpId="0" animBg="1"/>
      <p:bldP spid="66" grpId="0" uiExpand="1" build="p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ate_x0020_Created xmlns="41075e32-0a8f-4365-95a5-f19d63daff3e" xsi:nil="true"/>
    <Thumbnail xmlns="41075e32-0a8f-4365-95a5-f19d63daff3e">
      <Url xsi:nil="true"/>
      <Description xsi:nil="true"/>
    </Thumbnail>
    <_ip_UnifiedCompliancePolicyProperties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5D8431597C24380919B425E648625" ma:contentTypeVersion="18" ma:contentTypeDescription="Create a new document." ma:contentTypeScope="" ma:versionID="12c96d954f56db8615f118558d14fa07">
  <xsd:schema xmlns:xsd="http://www.w3.org/2001/XMLSchema" xmlns:xs="http://www.w3.org/2001/XMLSchema" xmlns:p="http://schemas.microsoft.com/office/2006/metadata/properties" xmlns:ns1="http://schemas.microsoft.com/sharepoint/v3" xmlns:ns2="3e198b58-b491-4bbc-827a-e8f1925e0740" xmlns:ns3="41075e32-0a8f-4365-95a5-f19d63daff3e" xmlns:ns4="f823b134-92ff-45a3-9722-ee93532e5e06" targetNamespace="http://schemas.microsoft.com/office/2006/metadata/properties" ma:root="true" ma:fieldsID="f2333f02ad60e3fc20e821c00c889a21" ns1:_="" ns2:_="" ns3:_="" ns4:_="">
    <xsd:import namespace="http://schemas.microsoft.com/sharepoint/v3"/>
    <xsd:import namespace="3e198b58-b491-4bbc-827a-e8f1925e0740"/>
    <xsd:import namespace="41075e32-0a8f-4365-95a5-f19d63daff3e"/>
    <xsd:import namespace="f823b134-92ff-45a3-9722-ee93532e5e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Date_x0020_Created" minOccurs="0"/>
                <xsd:element ref="ns3:Thumbnai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98b58-b491-4bbc-827a-e8f1925e074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75e32-0a8f-4365-95a5-f19d63daff3e" elementFormDefault="qualified">
    <xsd:import namespace="http://schemas.microsoft.com/office/2006/documentManagement/types"/>
    <xsd:import namespace="http://schemas.microsoft.com/office/infopath/2007/PartnerControls"/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_x0020_Created" ma:index="20" nillable="true" ma:displayName="Date Created" ma:format="DateTime" ma:internalName="Date_x0020_Created">
      <xsd:simpleType>
        <xsd:restriction base="dms:DateTime"/>
      </xsd:simpleType>
    </xsd:element>
    <xsd:element name="Thumbnail" ma:index="21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3b134-92ff-45a3-9722-ee93532e5e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6E275A-6A3C-4B12-A69A-DD1510FC64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3C9687-B108-4855-B03F-46AD3C9AC92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25B5E17-8B1A-4BA8-8E30-92E0BF9D49E2}">
  <ds:schemaRefs>
    <ds:schemaRef ds:uri="http://schemas.microsoft.com/office/2006/documentManagement/types"/>
    <ds:schemaRef ds:uri="41075e32-0a8f-4365-95a5-f19d63daff3e"/>
    <ds:schemaRef ds:uri="http://schemas.microsoft.com/sharepoint/v3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823b134-92ff-45a3-9722-ee93532e5e06"/>
    <ds:schemaRef ds:uri="3e198b58-b491-4bbc-827a-e8f1925e0740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49ED811-FE21-4CF8-B8A2-89EC8701A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198b58-b491-4bbc-827a-e8f1925e0740"/>
    <ds:schemaRef ds:uri="41075e32-0a8f-4365-95a5-f19d63daff3e"/>
    <ds:schemaRef ds:uri="f823b134-92ff-45a3-9722-ee93532e5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13410</TotalTime>
  <Words>586</Words>
  <Application>Microsoft Office PowerPoint</Application>
  <PresentationFormat>Widescreen</PresentationFormat>
  <Paragraphs>204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Palatino Linotype</vt:lpstr>
      <vt:lpstr>Symbol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Olejnik</dc:creator>
  <cp:lastModifiedBy>Rebekah Olejnik</cp:lastModifiedBy>
  <cp:revision>218</cp:revision>
  <dcterms:created xsi:type="dcterms:W3CDTF">2021-09-09T20:35:53Z</dcterms:created>
  <dcterms:modified xsi:type="dcterms:W3CDTF">2022-04-09T19:26:16Z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0x01010088E5D8431597C24380919B425E648625</vt:lpwstr>
  </property>
  <property fmtid="{D5CDD505-2E9C-101B-9397-08002B2CF9AE}" pid="3" name="ArticulateGUID">
    <vt:lpwstr>2D1BFE79-79E6-4F06-B34A-EF124C784CE2</vt:lpwstr>
  </property>
  <property fmtid="{D5CDD505-2E9C-101B-9397-08002B2CF9AE}" pid="4" name="ArticulatePath">
    <vt:lpwstr>https://meijer365.sharepoint.com/sites/HR-TalentDevTeam/Learning Teams/Active Training/Empowering Performance/3 Development/Empowering Performance-Facilitation Deck.draft</vt:lpwstr>
  </property>
  <property fmtid="{D5CDD505-2E9C-101B-9397-08002B2CF9AE}" pid="5" name="MSIP_Label_b659fcd5-d293-47d3-bab7-f90054d568a0_Enabled">
    <vt:lpwstr>true</vt:lpwstr>
  </property>
  <property fmtid="{D5CDD505-2E9C-101B-9397-08002B2CF9AE}" pid="6" name="MSIP_Label_b659fcd5-d293-47d3-bab7-f90054d568a0_SetDate">
    <vt:lpwstr>2022-03-22T11:56:38Z</vt:lpwstr>
  </property>
  <property fmtid="{D5CDD505-2E9C-101B-9397-08002B2CF9AE}" pid="7" name="MSIP_Label_b659fcd5-d293-47d3-bab7-f90054d568a0_Method">
    <vt:lpwstr>Standard</vt:lpwstr>
  </property>
  <property fmtid="{D5CDD505-2E9C-101B-9397-08002B2CF9AE}" pid="8" name="MSIP_Label_b659fcd5-d293-47d3-bab7-f90054d568a0_Name">
    <vt:lpwstr>Internal</vt:lpwstr>
  </property>
  <property fmtid="{D5CDD505-2E9C-101B-9397-08002B2CF9AE}" pid="9" name="MSIP_Label_b659fcd5-d293-47d3-bab7-f90054d568a0_SiteId">
    <vt:lpwstr>9b415222-16dc-4250-bd60-8a375591609a</vt:lpwstr>
  </property>
  <property fmtid="{D5CDD505-2E9C-101B-9397-08002B2CF9AE}" pid="10" name="MSIP_Label_b659fcd5-d293-47d3-bab7-f90054d568a0_ActionId">
    <vt:lpwstr>b429296d-2e87-46c2-8b07-bacc37c4e302</vt:lpwstr>
  </property>
  <property fmtid="{D5CDD505-2E9C-101B-9397-08002B2CF9AE}" pid="11" name="MSIP_Label_b659fcd5-d293-47d3-bab7-f90054d568a0_ContentBits">
    <vt:lpwstr>0</vt:lpwstr>
  </property>
</Properties>
</file>