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5"/>
  </p:sldMasterIdLst>
  <p:notesMasterIdLst>
    <p:notesMasterId r:id="rId21"/>
  </p:notesMasterIdLst>
  <p:sldIdLst>
    <p:sldId id="256" r:id="rId6"/>
    <p:sldId id="259" r:id="rId7"/>
    <p:sldId id="261" r:id="rId8"/>
    <p:sldId id="258" r:id="rId9"/>
    <p:sldId id="262" r:id="rId10"/>
    <p:sldId id="263" r:id="rId11"/>
    <p:sldId id="265" r:id="rId12"/>
    <p:sldId id="266" r:id="rId13"/>
    <p:sldId id="267" r:id="rId14"/>
    <p:sldId id="270" r:id="rId15"/>
    <p:sldId id="268" r:id="rId16"/>
    <p:sldId id="269" r:id="rId17"/>
    <p:sldId id="272" r:id="rId18"/>
    <p:sldId id="274" r:id="rId19"/>
    <p:sldId id="303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cker, Jessica" initials="DJ" lastIdx="20" clrIdx="0">
    <p:extLst>
      <p:ext uri="{19B8F6BF-5375-455C-9EA6-DF929625EA0E}">
        <p15:presenceInfo xmlns:p15="http://schemas.microsoft.com/office/powerpoint/2012/main" userId="S::jessica.decker@meijer.com::cb9cfbb0-e8db-4dcb-914a-3b335218817d" providerId="AD"/>
      </p:ext>
    </p:extLst>
  </p:cmAuthor>
  <p:cmAuthor id="2" name="Olejnik, Rebekah" initials="OR" lastIdx="2" clrIdx="1">
    <p:extLst>
      <p:ext uri="{19B8F6BF-5375-455C-9EA6-DF929625EA0E}">
        <p15:presenceInfo xmlns:p15="http://schemas.microsoft.com/office/powerpoint/2012/main" userId="S::rebekah.olejnik1@meijer.com::563670c2-ab42-4b9e-a557-2c21fe2f4a5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D7D1"/>
    <a:srgbClr val="014F41"/>
    <a:srgbClr val="FF6946"/>
    <a:srgbClr val="E3A95F"/>
    <a:srgbClr val="E1CA84"/>
    <a:srgbClr val="E28738"/>
    <a:srgbClr val="60A576"/>
    <a:srgbClr val="347863"/>
    <a:srgbClr val="288482"/>
    <a:srgbClr val="42C6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517" y="9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97BCFD-FD92-4167-B6C9-9414A7B204F7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E3528D-E009-485C-AAF2-CCCAB3831291}">
      <dgm:prSet phldrT="[Text]"/>
      <dgm:spPr/>
      <dgm:t>
        <a:bodyPr/>
        <a:lstStyle/>
        <a:p>
          <a:r>
            <a:rPr lang="en-US" b="1">
              <a:solidFill>
                <a:srgbClr val="014F41"/>
              </a:solidFill>
              <a:latin typeface="Lato" panose="020F0502020204030203" pitchFamily="34" charset="0"/>
            </a:rPr>
            <a:t>Mute</a:t>
          </a:r>
        </a:p>
      </dgm:t>
    </dgm:pt>
    <dgm:pt modelId="{E5ABF911-D6EF-4BE5-BADD-0E49E400BE8E}" type="parTrans" cxnId="{401AE3FD-E3B1-4FA9-95F2-0DCE8BA08DD5}">
      <dgm:prSet/>
      <dgm:spPr/>
      <dgm:t>
        <a:bodyPr/>
        <a:lstStyle/>
        <a:p>
          <a:endParaRPr lang="en-US"/>
        </a:p>
      </dgm:t>
    </dgm:pt>
    <dgm:pt modelId="{D9A207F6-94CF-49F6-8ED3-EA76142412B0}" type="sibTrans" cxnId="{401AE3FD-E3B1-4FA9-95F2-0DCE8BA08DD5}">
      <dgm:prSet/>
      <dgm:spPr/>
      <dgm:t>
        <a:bodyPr/>
        <a:lstStyle/>
        <a:p>
          <a:endParaRPr lang="en-US"/>
        </a:p>
      </dgm:t>
    </dgm:pt>
    <dgm:pt modelId="{7349BABB-D7E1-4E67-BCC5-668B37182056}">
      <dgm:prSet phldrT="[Text]"/>
      <dgm:spPr/>
      <dgm:t>
        <a:bodyPr/>
        <a:lstStyle/>
        <a:p>
          <a:r>
            <a:rPr lang="en-US" b="1">
              <a:solidFill>
                <a:srgbClr val="014F41"/>
              </a:solidFill>
              <a:latin typeface="Lato" panose="020F0502020204030203" pitchFamily="34" charset="0"/>
            </a:rPr>
            <a:t>Camera On</a:t>
          </a:r>
        </a:p>
      </dgm:t>
    </dgm:pt>
    <dgm:pt modelId="{7E5B7CFD-4B26-4850-8995-06AFA61235BF}" type="parTrans" cxnId="{402F3985-4546-4A31-A799-23D481E73A54}">
      <dgm:prSet/>
      <dgm:spPr/>
      <dgm:t>
        <a:bodyPr/>
        <a:lstStyle/>
        <a:p>
          <a:endParaRPr lang="en-US"/>
        </a:p>
      </dgm:t>
    </dgm:pt>
    <dgm:pt modelId="{5DD9192C-A050-407D-9F3C-BADD56763378}" type="sibTrans" cxnId="{402F3985-4546-4A31-A799-23D481E73A54}">
      <dgm:prSet/>
      <dgm:spPr/>
      <dgm:t>
        <a:bodyPr/>
        <a:lstStyle/>
        <a:p>
          <a:endParaRPr lang="en-US"/>
        </a:p>
      </dgm:t>
    </dgm:pt>
    <dgm:pt modelId="{0634B63B-BB32-4737-B17E-F273695E314C}">
      <dgm:prSet phldrT="[Text]"/>
      <dgm:spPr/>
      <dgm:t>
        <a:bodyPr/>
        <a:lstStyle/>
        <a:p>
          <a:r>
            <a:rPr lang="en-US" b="1" dirty="0">
              <a:solidFill>
                <a:srgbClr val="014F41"/>
              </a:solidFill>
              <a:latin typeface="Lato" panose="020F0502020204030203" pitchFamily="34" charset="0"/>
            </a:rPr>
            <a:t>Raise Hand</a:t>
          </a:r>
        </a:p>
      </dgm:t>
    </dgm:pt>
    <dgm:pt modelId="{F060906F-4B8B-4657-9681-9F83B575F043}" type="parTrans" cxnId="{3C0FBF4E-7AB3-442D-8FA5-7FD32343EC7E}">
      <dgm:prSet/>
      <dgm:spPr/>
      <dgm:t>
        <a:bodyPr/>
        <a:lstStyle/>
        <a:p>
          <a:endParaRPr lang="en-US"/>
        </a:p>
      </dgm:t>
    </dgm:pt>
    <dgm:pt modelId="{BA51A490-9C87-491D-B090-67D44582C529}" type="sibTrans" cxnId="{3C0FBF4E-7AB3-442D-8FA5-7FD32343EC7E}">
      <dgm:prSet/>
      <dgm:spPr/>
      <dgm:t>
        <a:bodyPr/>
        <a:lstStyle/>
        <a:p>
          <a:endParaRPr lang="en-US"/>
        </a:p>
      </dgm:t>
    </dgm:pt>
    <dgm:pt modelId="{39329B70-0B0F-4DB9-BCD6-7B210562817C}">
      <dgm:prSet phldrT="[Text]"/>
      <dgm:spPr/>
      <dgm:t>
        <a:bodyPr/>
        <a:lstStyle/>
        <a:p>
          <a:r>
            <a:rPr lang="en-US" b="1">
              <a:solidFill>
                <a:srgbClr val="014F41"/>
              </a:solidFill>
              <a:latin typeface="Lato" panose="020F0502020204030203" pitchFamily="34" charset="0"/>
            </a:rPr>
            <a:t>Chat</a:t>
          </a:r>
        </a:p>
      </dgm:t>
    </dgm:pt>
    <dgm:pt modelId="{B8840250-67D4-41B5-86F7-47E76E856DB2}" type="parTrans" cxnId="{BA459787-796C-488E-8B73-41C7C305FA29}">
      <dgm:prSet/>
      <dgm:spPr/>
      <dgm:t>
        <a:bodyPr/>
        <a:lstStyle/>
        <a:p>
          <a:endParaRPr lang="en-US"/>
        </a:p>
      </dgm:t>
    </dgm:pt>
    <dgm:pt modelId="{6EA89283-7A2A-43A8-9B14-0CB6964D3577}" type="sibTrans" cxnId="{BA459787-796C-488E-8B73-41C7C305FA29}">
      <dgm:prSet/>
      <dgm:spPr/>
      <dgm:t>
        <a:bodyPr/>
        <a:lstStyle/>
        <a:p>
          <a:endParaRPr lang="en-US"/>
        </a:p>
      </dgm:t>
    </dgm:pt>
    <dgm:pt modelId="{B638680E-343C-40B7-9B64-A679AC9E0987}" type="pres">
      <dgm:prSet presAssocID="{1597BCFD-FD92-4167-B6C9-9414A7B204F7}" presName="Name0" presStyleCnt="0">
        <dgm:presLayoutVars>
          <dgm:dir/>
          <dgm:resizeHandles val="exact"/>
        </dgm:presLayoutVars>
      </dgm:prSet>
      <dgm:spPr/>
    </dgm:pt>
    <dgm:pt modelId="{BF8B9BD6-0849-43CA-8D6D-24EBE6CB6F67}" type="pres">
      <dgm:prSet presAssocID="{A3E3528D-E009-485C-AAF2-CCCAB3831291}" presName="compNode" presStyleCnt="0"/>
      <dgm:spPr/>
    </dgm:pt>
    <dgm:pt modelId="{026CE79D-272D-47D7-A0A3-9869E9A74B08}" type="pres">
      <dgm:prSet presAssocID="{A3E3528D-E009-485C-AAF2-CCCAB3831291}" presName="pictRect" presStyleLbl="node1" presStyleIdx="0" presStyleCnt="4"/>
      <dgm:spPr>
        <a:blipFill>
          <a:blip xmlns:r="http://schemas.openxmlformats.org/officeDocument/2006/relationships" r:embed="rId1"/>
          <a:stretch>
            <a:fillRect/>
          </a:stretch>
        </a:blipFill>
        <a:ln w="57150">
          <a:solidFill>
            <a:srgbClr val="FF6946"/>
          </a:solidFill>
        </a:ln>
      </dgm:spPr>
    </dgm:pt>
    <dgm:pt modelId="{3AD13D7A-5FE5-424C-B524-3C026F445156}" type="pres">
      <dgm:prSet presAssocID="{A3E3528D-E009-485C-AAF2-CCCAB3831291}" presName="textRect" presStyleLbl="revTx" presStyleIdx="0" presStyleCnt="4">
        <dgm:presLayoutVars>
          <dgm:bulletEnabled val="1"/>
        </dgm:presLayoutVars>
      </dgm:prSet>
      <dgm:spPr/>
    </dgm:pt>
    <dgm:pt modelId="{4AAC2E54-6660-42F4-BE66-4F46B360B602}" type="pres">
      <dgm:prSet presAssocID="{D9A207F6-94CF-49F6-8ED3-EA76142412B0}" presName="sibTrans" presStyleLbl="sibTrans2D1" presStyleIdx="0" presStyleCnt="0"/>
      <dgm:spPr/>
    </dgm:pt>
    <dgm:pt modelId="{DE827472-1553-45D6-89D9-73CFB972D07B}" type="pres">
      <dgm:prSet presAssocID="{7349BABB-D7E1-4E67-BCC5-668B37182056}" presName="compNode" presStyleCnt="0"/>
      <dgm:spPr/>
    </dgm:pt>
    <dgm:pt modelId="{E5CD8AAB-D886-4442-BB42-16E51058BBC9}" type="pres">
      <dgm:prSet presAssocID="{7349BABB-D7E1-4E67-BCC5-668B37182056}" presName="pictRect" presStyleLbl="node1" presStyleIdx="1" presStyleCnt="4"/>
      <dgm:spPr>
        <a:blipFill>
          <a:blip xmlns:r="http://schemas.openxmlformats.org/officeDocument/2006/relationships" r:embed="rId2"/>
          <a:stretch>
            <a:fillRect/>
          </a:stretch>
        </a:blipFill>
        <a:ln w="57150">
          <a:solidFill>
            <a:srgbClr val="FF6946"/>
          </a:solidFill>
        </a:ln>
      </dgm:spPr>
    </dgm:pt>
    <dgm:pt modelId="{B716A48A-3BDE-4A77-BDC6-5124D57C08C3}" type="pres">
      <dgm:prSet presAssocID="{7349BABB-D7E1-4E67-BCC5-668B37182056}" presName="textRect" presStyleLbl="revTx" presStyleIdx="1" presStyleCnt="4">
        <dgm:presLayoutVars>
          <dgm:bulletEnabled val="1"/>
        </dgm:presLayoutVars>
      </dgm:prSet>
      <dgm:spPr/>
    </dgm:pt>
    <dgm:pt modelId="{89B0251A-2D5F-4478-A688-E164BD3F9CA7}" type="pres">
      <dgm:prSet presAssocID="{5DD9192C-A050-407D-9F3C-BADD56763378}" presName="sibTrans" presStyleLbl="sibTrans2D1" presStyleIdx="0" presStyleCnt="0"/>
      <dgm:spPr/>
    </dgm:pt>
    <dgm:pt modelId="{4D30716F-56F8-4025-B197-C19C200F0431}" type="pres">
      <dgm:prSet presAssocID="{0634B63B-BB32-4737-B17E-F273695E314C}" presName="compNode" presStyleCnt="0"/>
      <dgm:spPr/>
    </dgm:pt>
    <dgm:pt modelId="{F48F798C-EB5F-4294-BCA5-0D96BFBF2A25}" type="pres">
      <dgm:prSet presAssocID="{0634B63B-BB32-4737-B17E-F273695E314C}" presName="pictRect" presStyleLbl="node1" presStyleIdx="2" presStyleCnt="4"/>
      <dgm:spPr>
        <a:blipFill>
          <a:blip xmlns:r="http://schemas.openxmlformats.org/officeDocument/2006/relationships" r:embed="rId3"/>
          <a:stretch>
            <a:fillRect/>
          </a:stretch>
        </a:blipFill>
        <a:ln w="57150">
          <a:solidFill>
            <a:srgbClr val="FF6946"/>
          </a:solidFill>
        </a:ln>
      </dgm:spPr>
    </dgm:pt>
    <dgm:pt modelId="{847568AA-8AC9-45EF-B354-91AC0D62856B}" type="pres">
      <dgm:prSet presAssocID="{0634B63B-BB32-4737-B17E-F273695E314C}" presName="textRect" presStyleLbl="revTx" presStyleIdx="2" presStyleCnt="4">
        <dgm:presLayoutVars>
          <dgm:bulletEnabled val="1"/>
        </dgm:presLayoutVars>
      </dgm:prSet>
      <dgm:spPr/>
    </dgm:pt>
    <dgm:pt modelId="{2D62E422-F631-4B5F-91BD-3FBEE3419749}" type="pres">
      <dgm:prSet presAssocID="{BA51A490-9C87-491D-B090-67D44582C529}" presName="sibTrans" presStyleLbl="sibTrans2D1" presStyleIdx="0" presStyleCnt="0"/>
      <dgm:spPr/>
    </dgm:pt>
    <dgm:pt modelId="{E7C419AE-D183-4D2E-BB53-84EE8A0703E5}" type="pres">
      <dgm:prSet presAssocID="{39329B70-0B0F-4DB9-BCD6-7B210562817C}" presName="compNode" presStyleCnt="0"/>
      <dgm:spPr/>
    </dgm:pt>
    <dgm:pt modelId="{1BE274A9-4D96-4E4B-A759-6B8056E7FAF4}" type="pres">
      <dgm:prSet presAssocID="{39329B70-0B0F-4DB9-BCD6-7B210562817C}" presName="pictRect" presStyleLbl="node1" presStyleIdx="3" presStyleCnt="4"/>
      <dgm:spPr>
        <a:blipFill>
          <a:blip xmlns:r="http://schemas.openxmlformats.org/officeDocument/2006/relationships" r:embed="rId4"/>
          <a:stretch>
            <a:fillRect/>
          </a:stretch>
        </a:blipFill>
        <a:ln w="57150">
          <a:solidFill>
            <a:srgbClr val="FF6946"/>
          </a:solidFill>
        </a:ln>
      </dgm:spPr>
    </dgm:pt>
    <dgm:pt modelId="{A6AAD0FC-D9E8-485E-A9FE-06FB17E45FA2}" type="pres">
      <dgm:prSet presAssocID="{39329B70-0B0F-4DB9-BCD6-7B210562817C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B6BE2313-720E-4EE4-AB99-3338BC485CA7}" type="presOf" srcId="{0634B63B-BB32-4737-B17E-F273695E314C}" destId="{847568AA-8AC9-45EF-B354-91AC0D62856B}" srcOrd="0" destOrd="0" presId="urn:microsoft.com/office/officeart/2005/8/layout/pList1"/>
    <dgm:cxn modelId="{9020E463-7919-434C-9865-C34A0D73E3BF}" type="presOf" srcId="{D9A207F6-94CF-49F6-8ED3-EA76142412B0}" destId="{4AAC2E54-6660-42F4-BE66-4F46B360B602}" srcOrd="0" destOrd="0" presId="urn:microsoft.com/office/officeart/2005/8/layout/pList1"/>
    <dgm:cxn modelId="{3C0FBF4E-7AB3-442D-8FA5-7FD32343EC7E}" srcId="{1597BCFD-FD92-4167-B6C9-9414A7B204F7}" destId="{0634B63B-BB32-4737-B17E-F273695E314C}" srcOrd="2" destOrd="0" parTransId="{F060906F-4B8B-4657-9681-9F83B575F043}" sibTransId="{BA51A490-9C87-491D-B090-67D44582C529}"/>
    <dgm:cxn modelId="{F8F9BC76-21EB-491B-B6F0-50AA2D1AC5B6}" type="presOf" srcId="{1597BCFD-FD92-4167-B6C9-9414A7B204F7}" destId="{B638680E-343C-40B7-9B64-A679AC9E0987}" srcOrd="0" destOrd="0" presId="urn:microsoft.com/office/officeart/2005/8/layout/pList1"/>
    <dgm:cxn modelId="{402F3985-4546-4A31-A799-23D481E73A54}" srcId="{1597BCFD-FD92-4167-B6C9-9414A7B204F7}" destId="{7349BABB-D7E1-4E67-BCC5-668B37182056}" srcOrd="1" destOrd="0" parTransId="{7E5B7CFD-4B26-4850-8995-06AFA61235BF}" sibTransId="{5DD9192C-A050-407D-9F3C-BADD56763378}"/>
    <dgm:cxn modelId="{BA459787-796C-488E-8B73-41C7C305FA29}" srcId="{1597BCFD-FD92-4167-B6C9-9414A7B204F7}" destId="{39329B70-0B0F-4DB9-BCD6-7B210562817C}" srcOrd="3" destOrd="0" parTransId="{B8840250-67D4-41B5-86F7-47E76E856DB2}" sibTransId="{6EA89283-7A2A-43A8-9B14-0CB6964D3577}"/>
    <dgm:cxn modelId="{04C6748E-0A73-4F9D-B514-B56A3A471D04}" type="presOf" srcId="{BA51A490-9C87-491D-B090-67D44582C529}" destId="{2D62E422-F631-4B5F-91BD-3FBEE3419749}" srcOrd="0" destOrd="0" presId="urn:microsoft.com/office/officeart/2005/8/layout/pList1"/>
    <dgm:cxn modelId="{09F9439C-3E4E-4BE8-B5F3-4939F1810C33}" type="presOf" srcId="{5DD9192C-A050-407D-9F3C-BADD56763378}" destId="{89B0251A-2D5F-4478-A688-E164BD3F9CA7}" srcOrd="0" destOrd="0" presId="urn:microsoft.com/office/officeart/2005/8/layout/pList1"/>
    <dgm:cxn modelId="{CDE497A8-F9EF-441D-A36B-C0136FC9C662}" type="presOf" srcId="{39329B70-0B0F-4DB9-BCD6-7B210562817C}" destId="{A6AAD0FC-D9E8-485E-A9FE-06FB17E45FA2}" srcOrd="0" destOrd="0" presId="urn:microsoft.com/office/officeart/2005/8/layout/pList1"/>
    <dgm:cxn modelId="{AAB5AEA8-4722-4E70-9FF3-06A80CD064F0}" type="presOf" srcId="{A3E3528D-E009-485C-AAF2-CCCAB3831291}" destId="{3AD13D7A-5FE5-424C-B524-3C026F445156}" srcOrd="0" destOrd="0" presId="urn:microsoft.com/office/officeart/2005/8/layout/pList1"/>
    <dgm:cxn modelId="{FDE900C9-F64F-4DA7-927E-FAB9C7DA5095}" type="presOf" srcId="{7349BABB-D7E1-4E67-BCC5-668B37182056}" destId="{B716A48A-3BDE-4A77-BDC6-5124D57C08C3}" srcOrd="0" destOrd="0" presId="urn:microsoft.com/office/officeart/2005/8/layout/pList1"/>
    <dgm:cxn modelId="{401AE3FD-E3B1-4FA9-95F2-0DCE8BA08DD5}" srcId="{1597BCFD-FD92-4167-B6C9-9414A7B204F7}" destId="{A3E3528D-E009-485C-AAF2-CCCAB3831291}" srcOrd="0" destOrd="0" parTransId="{E5ABF911-D6EF-4BE5-BADD-0E49E400BE8E}" sibTransId="{D9A207F6-94CF-49F6-8ED3-EA76142412B0}"/>
    <dgm:cxn modelId="{066AFFA2-8173-4D30-9466-FEE5A23A0D93}" type="presParOf" srcId="{B638680E-343C-40B7-9B64-A679AC9E0987}" destId="{BF8B9BD6-0849-43CA-8D6D-24EBE6CB6F67}" srcOrd="0" destOrd="0" presId="urn:microsoft.com/office/officeart/2005/8/layout/pList1"/>
    <dgm:cxn modelId="{93EBFB35-4BF5-4A9F-931D-9CDEF8E516B9}" type="presParOf" srcId="{BF8B9BD6-0849-43CA-8D6D-24EBE6CB6F67}" destId="{026CE79D-272D-47D7-A0A3-9869E9A74B08}" srcOrd="0" destOrd="0" presId="urn:microsoft.com/office/officeart/2005/8/layout/pList1"/>
    <dgm:cxn modelId="{1C1DE2FA-2FEB-4726-B65A-48B2606CA8F5}" type="presParOf" srcId="{BF8B9BD6-0849-43CA-8D6D-24EBE6CB6F67}" destId="{3AD13D7A-5FE5-424C-B524-3C026F445156}" srcOrd="1" destOrd="0" presId="urn:microsoft.com/office/officeart/2005/8/layout/pList1"/>
    <dgm:cxn modelId="{5338CF77-C90E-41EF-9848-5F070FC2DFE1}" type="presParOf" srcId="{B638680E-343C-40B7-9B64-A679AC9E0987}" destId="{4AAC2E54-6660-42F4-BE66-4F46B360B602}" srcOrd="1" destOrd="0" presId="urn:microsoft.com/office/officeart/2005/8/layout/pList1"/>
    <dgm:cxn modelId="{D412E8F1-FF1E-4704-B596-ED44FF46B700}" type="presParOf" srcId="{B638680E-343C-40B7-9B64-A679AC9E0987}" destId="{DE827472-1553-45D6-89D9-73CFB972D07B}" srcOrd="2" destOrd="0" presId="urn:microsoft.com/office/officeart/2005/8/layout/pList1"/>
    <dgm:cxn modelId="{A22E67F6-78B4-4621-B1FF-D018CE1FDB05}" type="presParOf" srcId="{DE827472-1553-45D6-89D9-73CFB972D07B}" destId="{E5CD8AAB-D886-4442-BB42-16E51058BBC9}" srcOrd="0" destOrd="0" presId="urn:microsoft.com/office/officeart/2005/8/layout/pList1"/>
    <dgm:cxn modelId="{AFE749AC-3E7E-40F5-8D55-199980953805}" type="presParOf" srcId="{DE827472-1553-45D6-89D9-73CFB972D07B}" destId="{B716A48A-3BDE-4A77-BDC6-5124D57C08C3}" srcOrd="1" destOrd="0" presId="urn:microsoft.com/office/officeart/2005/8/layout/pList1"/>
    <dgm:cxn modelId="{7880C4BF-BD8A-4A2F-BF9F-8978EABCBC3B}" type="presParOf" srcId="{B638680E-343C-40B7-9B64-A679AC9E0987}" destId="{89B0251A-2D5F-4478-A688-E164BD3F9CA7}" srcOrd="3" destOrd="0" presId="urn:microsoft.com/office/officeart/2005/8/layout/pList1"/>
    <dgm:cxn modelId="{D796474B-E3AE-472C-9122-1D0ED48ED593}" type="presParOf" srcId="{B638680E-343C-40B7-9B64-A679AC9E0987}" destId="{4D30716F-56F8-4025-B197-C19C200F0431}" srcOrd="4" destOrd="0" presId="urn:microsoft.com/office/officeart/2005/8/layout/pList1"/>
    <dgm:cxn modelId="{3200634D-83D5-4B4B-9F4A-183B6DCDFC9A}" type="presParOf" srcId="{4D30716F-56F8-4025-B197-C19C200F0431}" destId="{F48F798C-EB5F-4294-BCA5-0D96BFBF2A25}" srcOrd="0" destOrd="0" presId="urn:microsoft.com/office/officeart/2005/8/layout/pList1"/>
    <dgm:cxn modelId="{09D479F5-D788-4320-8300-1AB9A34D0858}" type="presParOf" srcId="{4D30716F-56F8-4025-B197-C19C200F0431}" destId="{847568AA-8AC9-45EF-B354-91AC0D62856B}" srcOrd="1" destOrd="0" presId="urn:microsoft.com/office/officeart/2005/8/layout/pList1"/>
    <dgm:cxn modelId="{D4D68FF7-3832-4988-A367-433D76464AEB}" type="presParOf" srcId="{B638680E-343C-40B7-9B64-A679AC9E0987}" destId="{2D62E422-F631-4B5F-91BD-3FBEE3419749}" srcOrd="5" destOrd="0" presId="urn:microsoft.com/office/officeart/2005/8/layout/pList1"/>
    <dgm:cxn modelId="{B03BA2C1-ACEA-4D1C-9FD0-A417AFA86961}" type="presParOf" srcId="{B638680E-343C-40B7-9B64-A679AC9E0987}" destId="{E7C419AE-D183-4D2E-BB53-84EE8A0703E5}" srcOrd="6" destOrd="0" presId="urn:microsoft.com/office/officeart/2005/8/layout/pList1"/>
    <dgm:cxn modelId="{7A3E5414-8D67-4ED3-95D0-61454CF0AAAC}" type="presParOf" srcId="{E7C419AE-D183-4D2E-BB53-84EE8A0703E5}" destId="{1BE274A9-4D96-4E4B-A759-6B8056E7FAF4}" srcOrd="0" destOrd="0" presId="urn:microsoft.com/office/officeart/2005/8/layout/pList1"/>
    <dgm:cxn modelId="{D9C55267-9414-479D-817E-1D7AAC48A584}" type="presParOf" srcId="{E7C419AE-D183-4D2E-BB53-84EE8A0703E5}" destId="{A6AAD0FC-D9E8-485E-A9FE-06FB17E45FA2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6CE79D-272D-47D7-A0A3-9869E9A74B08}">
      <dsp:nvSpPr>
        <dsp:cNvPr id="0" name=""/>
        <dsp:cNvSpPr/>
      </dsp:nvSpPr>
      <dsp:spPr>
        <a:xfrm>
          <a:off x="1515669" y="254"/>
          <a:ext cx="2130323" cy="1467792"/>
        </a:xfrm>
        <a:prstGeom prst="roundRect">
          <a:avLst/>
        </a:prstGeom>
        <a:blipFill>
          <a:blip xmlns:r="http://schemas.openxmlformats.org/officeDocument/2006/relationships" r:embed="rId1"/>
          <a:stretch>
            <a:fillRect/>
          </a:stretch>
        </a:blipFill>
        <a:ln w="57150" cap="flat" cmpd="sng" algn="ctr">
          <a:solidFill>
            <a:srgbClr val="FF694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D13D7A-5FE5-424C-B524-3C026F445156}">
      <dsp:nvSpPr>
        <dsp:cNvPr id="0" name=""/>
        <dsp:cNvSpPr/>
      </dsp:nvSpPr>
      <dsp:spPr>
        <a:xfrm>
          <a:off x="1515669" y="1468047"/>
          <a:ext cx="2130323" cy="790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>
              <a:solidFill>
                <a:srgbClr val="014F41"/>
              </a:solidFill>
              <a:latin typeface="Lato" panose="020F0502020204030203" pitchFamily="34" charset="0"/>
            </a:rPr>
            <a:t>Mute</a:t>
          </a:r>
        </a:p>
      </dsp:txBody>
      <dsp:txXfrm>
        <a:off x="1515669" y="1468047"/>
        <a:ext cx="2130323" cy="790350"/>
      </dsp:txXfrm>
    </dsp:sp>
    <dsp:sp modelId="{E5CD8AAB-D886-4442-BB42-16E51058BBC9}">
      <dsp:nvSpPr>
        <dsp:cNvPr id="0" name=""/>
        <dsp:cNvSpPr/>
      </dsp:nvSpPr>
      <dsp:spPr>
        <a:xfrm>
          <a:off x="3859115" y="254"/>
          <a:ext cx="2130323" cy="1467792"/>
        </a:xfrm>
        <a:prstGeom prst="roundRect">
          <a:avLst/>
        </a:prstGeom>
        <a:blipFill>
          <a:blip xmlns:r="http://schemas.openxmlformats.org/officeDocument/2006/relationships" r:embed="rId2"/>
          <a:stretch>
            <a:fillRect/>
          </a:stretch>
        </a:blipFill>
        <a:ln w="57150" cap="flat" cmpd="sng" algn="ctr">
          <a:solidFill>
            <a:srgbClr val="FF694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16A48A-3BDE-4A77-BDC6-5124D57C08C3}">
      <dsp:nvSpPr>
        <dsp:cNvPr id="0" name=""/>
        <dsp:cNvSpPr/>
      </dsp:nvSpPr>
      <dsp:spPr>
        <a:xfrm>
          <a:off x="3859115" y="1468047"/>
          <a:ext cx="2130323" cy="790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>
              <a:solidFill>
                <a:srgbClr val="014F41"/>
              </a:solidFill>
              <a:latin typeface="Lato" panose="020F0502020204030203" pitchFamily="34" charset="0"/>
            </a:rPr>
            <a:t>Camera On</a:t>
          </a:r>
        </a:p>
      </dsp:txBody>
      <dsp:txXfrm>
        <a:off x="3859115" y="1468047"/>
        <a:ext cx="2130323" cy="790350"/>
      </dsp:txXfrm>
    </dsp:sp>
    <dsp:sp modelId="{F48F798C-EB5F-4294-BCA5-0D96BFBF2A25}">
      <dsp:nvSpPr>
        <dsp:cNvPr id="0" name=""/>
        <dsp:cNvSpPr/>
      </dsp:nvSpPr>
      <dsp:spPr>
        <a:xfrm>
          <a:off x="6202560" y="254"/>
          <a:ext cx="2130323" cy="1467792"/>
        </a:xfrm>
        <a:prstGeom prst="roundRect">
          <a:avLst/>
        </a:prstGeom>
        <a:blipFill>
          <a:blip xmlns:r="http://schemas.openxmlformats.org/officeDocument/2006/relationships" r:embed="rId3"/>
          <a:stretch>
            <a:fillRect/>
          </a:stretch>
        </a:blipFill>
        <a:ln w="57150" cap="flat" cmpd="sng" algn="ctr">
          <a:solidFill>
            <a:srgbClr val="FF694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7568AA-8AC9-45EF-B354-91AC0D62856B}">
      <dsp:nvSpPr>
        <dsp:cNvPr id="0" name=""/>
        <dsp:cNvSpPr/>
      </dsp:nvSpPr>
      <dsp:spPr>
        <a:xfrm>
          <a:off x="6202560" y="1468047"/>
          <a:ext cx="2130323" cy="790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solidFill>
                <a:srgbClr val="014F41"/>
              </a:solidFill>
              <a:latin typeface="Lato" panose="020F0502020204030203" pitchFamily="34" charset="0"/>
            </a:rPr>
            <a:t>Raise Hand</a:t>
          </a:r>
        </a:p>
      </dsp:txBody>
      <dsp:txXfrm>
        <a:off x="6202560" y="1468047"/>
        <a:ext cx="2130323" cy="790350"/>
      </dsp:txXfrm>
    </dsp:sp>
    <dsp:sp modelId="{1BE274A9-4D96-4E4B-A759-6B8056E7FAF4}">
      <dsp:nvSpPr>
        <dsp:cNvPr id="0" name=""/>
        <dsp:cNvSpPr/>
      </dsp:nvSpPr>
      <dsp:spPr>
        <a:xfrm>
          <a:off x="8546006" y="254"/>
          <a:ext cx="2130323" cy="1467792"/>
        </a:xfrm>
        <a:prstGeom prst="roundRect">
          <a:avLst/>
        </a:prstGeom>
        <a:blipFill>
          <a:blip xmlns:r="http://schemas.openxmlformats.org/officeDocument/2006/relationships" r:embed="rId4"/>
          <a:stretch>
            <a:fillRect/>
          </a:stretch>
        </a:blipFill>
        <a:ln w="57150" cap="flat" cmpd="sng" algn="ctr">
          <a:solidFill>
            <a:srgbClr val="FF694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AAD0FC-D9E8-485E-A9FE-06FB17E45FA2}">
      <dsp:nvSpPr>
        <dsp:cNvPr id="0" name=""/>
        <dsp:cNvSpPr/>
      </dsp:nvSpPr>
      <dsp:spPr>
        <a:xfrm>
          <a:off x="8546006" y="1468047"/>
          <a:ext cx="2130323" cy="790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>
              <a:solidFill>
                <a:srgbClr val="014F41"/>
              </a:solidFill>
              <a:latin typeface="Lato" panose="020F0502020204030203" pitchFamily="34" charset="0"/>
            </a:rPr>
            <a:t>Chat</a:t>
          </a:r>
        </a:p>
      </dsp:txBody>
      <dsp:txXfrm>
        <a:off x="8546006" y="1468047"/>
        <a:ext cx="2130323" cy="7903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DFE5EC-71F3-45F7-9011-496A7BF876DD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8D6C7-BFC0-4287-AA47-FDF72EEE6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3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8D6C7-BFC0-4287-AA47-FDF72EEE69F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81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8D6C7-BFC0-4287-AA47-FDF72EEE69F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60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E6B4-9A94-4283-8430-25C2E3B8FC9E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FC21-8560-459D-98B7-8644F1E2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287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E6B4-9A94-4283-8430-25C2E3B8FC9E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FC21-8560-459D-98B7-8644F1E2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411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EAC973C-4819-45EB-B009-B666A910D335}"/>
              </a:ext>
            </a:extLst>
          </p:cNvPr>
          <p:cNvSpPr/>
          <p:nvPr userDrawn="1"/>
        </p:nvSpPr>
        <p:spPr>
          <a:xfrm>
            <a:off x="5223818" y="0"/>
            <a:ext cx="6968181" cy="6858000"/>
          </a:xfrm>
          <a:prstGeom prst="rect">
            <a:avLst/>
          </a:prstGeom>
          <a:solidFill>
            <a:srgbClr val="A6D7D1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F168A7-DB6F-4F27-888D-0AEA7737041F}"/>
              </a:ext>
            </a:extLst>
          </p:cNvPr>
          <p:cNvSpPr/>
          <p:nvPr userDrawn="1"/>
        </p:nvSpPr>
        <p:spPr>
          <a:xfrm>
            <a:off x="426720" y="439103"/>
            <a:ext cx="4450521" cy="1828800"/>
          </a:xfrm>
          <a:prstGeom prst="rect">
            <a:avLst/>
          </a:prstGeom>
          <a:solidFill>
            <a:srgbClr val="A6D7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E0DEDE-DDA6-43B4-8AE2-E12ED99EC5F0}"/>
              </a:ext>
            </a:extLst>
          </p:cNvPr>
          <p:cNvSpPr/>
          <p:nvPr userDrawn="1"/>
        </p:nvSpPr>
        <p:spPr>
          <a:xfrm>
            <a:off x="649147" y="690563"/>
            <a:ext cx="4005666" cy="1325880"/>
          </a:xfrm>
          <a:prstGeom prst="rect">
            <a:avLst/>
          </a:prstGeom>
          <a:solidFill>
            <a:srgbClr val="014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5920" y="439103"/>
            <a:ext cx="6309360" cy="6022657"/>
          </a:xfrm>
        </p:spPr>
        <p:txBody>
          <a:bodyPr/>
          <a:lstStyle>
            <a:lvl1pPr>
              <a:buClr>
                <a:srgbClr val="FF6946"/>
              </a:buClr>
              <a:buSzPct val="120000"/>
              <a:defRPr sz="3200">
                <a:solidFill>
                  <a:srgbClr val="014F41"/>
                </a:solidFill>
                <a:latin typeface="Lato" panose="020F0502020204030203" pitchFamily="34" charset="0"/>
              </a:defRPr>
            </a:lvl1pPr>
            <a:lvl2pPr>
              <a:buClr>
                <a:srgbClr val="FF6946"/>
              </a:buClr>
              <a:buSzPct val="120000"/>
              <a:defRPr sz="2800">
                <a:solidFill>
                  <a:srgbClr val="014F41"/>
                </a:solidFill>
                <a:latin typeface="Lato" panose="020F0502020204030203" pitchFamily="34" charset="0"/>
              </a:defRPr>
            </a:lvl2pPr>
            <a:lvl3pPr>
              <a:buClr>
                <a:srgbClr val="FF6946"/>
              </a:buClr>
              <a:buSzPct val="120000"/>
              <a:defRPr sz="2400">
                <a:solidFill>
                  <a:srgbClr val="014F41"/>
                </a:solidFill>
                <a:latin typeface="Lato" panose="020F0502020204030203" pitchFamily="34" charset="0"/>
              </a:defRPr>
            </a:lvl3pPr>
            <a:lvl4pPr>
              <a:buClr>
                <a:srgbClr val="FF6946"/>
              </a:buClr>
              <a:buSzPct val="120000"/>
              <a:defRPr sz="2000">
                <a:solidFill>
                  <a:srgbClr val="014F41"/>
                </a:solidFill>
                <a:latin typeface="Lato" panose="020F0502020204030203" pitchFamily="34" charset="0"/>
              </a:defRPr>
            </a:lvl4pPr>
            <a:lvl5pPr>
              <a:buClr>
                <a:srgbClr val="FF6946"/>
              </a:buClr>
              <a:buSzPct val="120000"/>
              <a:defRPr sz="2000">
                <a:solidFill>
                  <a:srgbClr val="014F41"/>
                </a:solidFill>
                <a:latin typeface="Lato" panose="020F050202020403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6720" y="2346960"/>
            <a:ext cx="4450521" cy="4114800"/>
          </a:xfrm>
        </p:spPr>
        <p:txBody>
          <a:bodyPr/>
          <a:lstStyle>
            <a:lvl1pPr marL="0" indent="0">
              <a:buNone/>
              <a:defRPr sz="1600">
                <a:solidFill>
                  <a:srgbClr val="014F41"/>
                </a:solidFill>
                <a:latin typeface="Lato" panose="020F050202020403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D6E2F72-5796-4A9C-A5E9-01109CA821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481" y="690563"/>
            <a:ext cx="3862332" cy="1325881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sz="280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1854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A04E987-D395-496C-BF1E-7FB58EB260A5}"/>
              </a:ext>
            </a:extLst>
          </p:cNvPr>
          <p:cNvSpPr/>
          <p:nvPr userDrawn="1"/>
        </p:nvSpPr>
        <p:spPr>
          <a:xfrm>
            <a:off x="5223818" y="0"/>
            <a:ext cx="6968181" cy="6858000"/>
          </a:xfrm>
          <a:prstGeom prst="rect">
            <a:avLst/>
          </a:prstGeom>
          <a:solidFill>
            <a:srgbClr val="A6D7D1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71160" y="439103"/>
            <a:ext cx="6294120" cy="6022657"/>
          </a:xfrm>
        </p:spPr>
        <p:txBody>
          <a:bodyPr anchor="t"/>
          <a:lstStyle>
            <a:lvl1pPr marL="0" indent="0">
              <a:buNone/>
              <a:defRPr sz="3200">
                <a:solidFill>
                  <a:srgbClr val="014F41"/>
                </a:solidFill>
                <a:latin typeface="Lato" panose="020F050202020403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E3E6F8-2B9C-44D3-B4E0-5C23E31C0332}"/>
              </a:ext>
            </a:extLst>
          </p:cNvPr>
          <p:cNvSpPr/>
          <p:nvPr userDrawn="1"/>
        </p:nvSpPr>
        <p:spPr>
          <a:xfrm>
            <a:off x="426720" y="439103"/>
            <a:ext cx="4450521" cy="1828800"/>
          </a:xfrm>
          <a:prstGeom prst="rect">
            <a:avLst/>
          </a:prstGeom>
          <a:solidFill>
            <a:srgbClr val="A6D7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285A31-CCB5-4E94-9F6E-4E1B3072689C}"/>
              </a:ext>
            </a:extLst>
          </p:cNvPr>
          <p:cNvSpPr/>
          <p:nvPr userDrawn="1"/>
        </p:nvSpPr>
        <p:spPr>
          <a:xfrm>
            <a:off x="649147" y="690563"/>
            <a:ext cx="4005666" cy="1325880"/>
          </a:xfrm>
          <a:prstGeom prst="rect">
            <a:avLst/>
          </a:prstGeom>
          <a:solidFill>
            <a:srgbClr val="014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5F5D898-3E60-4658-AE4A-CABE6B7D70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6720" y="2346960"/>
            <a:ext cx="4450521" cy="4114800"/>
          </a:xfrm>
        </p:spPr>
        <p:txBody>
          <a:bodyPr/>
          <a:lstStyle>
            <a:lvl1pPr marL="0" indent="0">
              <a:buNone/>
              <a:defRPr sz="1600">
                <a:solidFill>
                  <a:srgbClr val="014F41"/>
                </a:solidFill>
                <a:latin typeface="Lato" panose="020F050202020403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C42F1119-FB41-4B2F-8DA1-A8DAB616A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480" y="690563"/>
            <a:ext cx="3862333" cy="1325563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73101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0040" y="2115185"/>
            <a:ext cx="11548872" cy="4351338"/>
          </a:xfrm>
        </p:spPr>
        <p:txBody>
          <a:bodyPr vert="eaVert"/>
          <a:lstStyle>
            <a:lvl1pPr>
              <a:buClr>
                <a:srgbClr val="FF6946"/>
              </a:buClr>
              <a:buSzPct val="120000"/>
              <a:defRPr/>
            </a:lvl1pPr>
            <a:lvl2pPr>
              <a:buClr>
                <a:srgbClr val="FF6946"/>
              </a:buClr>
              <a:buSzPct val="120000"/>
              <a:defRPr/>
            </a:lvl2pPr>
            <a:lvl3pPr>
              <a:buClr>
                <a:srgbClr val="FF6946"/>
              </a:buClr>
              <a:buSzPct val="120000"/>
              <a:defRPr/>
            </a:lvl3pPr>
            <a:lvl4pPr>
              <a:buClr>
                <a:srgbClr val="FF6946"/>
              </a:buClr>
              <a:buSzPct val="120000"/>
              <a:defRPr/>
            </a:lvl4pPr>
            <a:lvl5pPr>
              <a:buClr>
                <a:srgbClr val="FF6946"/>
              </a:buClr>
              <a:buSzPct val="120000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C61FBE-3968-486A-9C9A-4BBC012C453F}"/>
              </a:ext>
            </a:extLst>
          </p:cNvPr>
          <p:cNvSpPr/>
          <p:nvPr userDrawn="1"/>
        </p:nvSpPr>
        <p:spPr>
          <a:xfrm>
            <a:off x="0" y="0"/>
            <a:ext cx="12188952" cy="1828800"/>
          </a:xfrm>
          <a:prstGeom prst="rect">
            <a:avLst/>
          </a:prstGeom>
          <a:solidFill>
            <a:srgbClr val="A6D7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6BA2E1-A676-4A82-8FB5-610D1DC474C3}"/>
              </a:ext>
            </a:extLst>
          </p:cNvPr>
          <p:cNvSpPr/>
          <p:nvPr userDrawn="1"/>
        </p:nvSpPr>
        <p:spPr>
          <a:xfrm>
            <a:off x="320040" y="251460"/>
            <a:ext cx="11548872" cy="1325880"/>
          </a:xfrm>
          <a:prstGeom prst="rect">
            <a:avLst/>
          </a:prstGeom>
          <a:solidFill>
            <a:srgbClr val="014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5538474-23F6-4696-A6E5-93A8C507E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251461"/>
            <a:ext cx="11396472" cy="1325880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0828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37D7971-857F-4B71-904E-2924F9FD830A}"/>
              </a:ext>
            </a:extLst>
          </p:cNvPr>
          <p:cNvGrpSpPr/>
          <p:nvPr userDrawn="1"/>
        </p:nvGrpSpPr>
        <p:grpSpPr>
          <a:xfrm rot="5400000">
            <a:off x="7133431" y="1956594"/>
            <a:ext cx="5811838" cy="2628900"/>
            <a:chOff x="1" y="1"/>
            <a:chExt cx="12188952" cy="18288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101ACE7-6673-4B70-8D65-B5DD66B19724}"/>
                </a:ext>
              </a:extLst>
            </p:cNvPr>
            <p:cNvSpPr/>
            <p:nvPr userDrawn="1"/>
          </p:nvSpPr>
          <p:spPr>
            <a:xfrm>
              <a:off x="1" y="1"/>
              <a:ext cx="12188952" cy="1828800"/>
            </a:xfrm>
            <a:prstGeom prst="rect">
              <a:avLst/>
            </a:prstGeom>
            <a:solidFill>
              <a:srgbClr val="A6D7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F4EAE1E-A54D-441E-BFAE-867E5A13D84A}"/>
                </a:ext>
              </a:extLst>
            </p:cNvPr>
            <p:cNvSpPr/>
            <p:nvPr userDrawn="1"/>
          </p:nvSpPr>
          <p:spPr>
            <a:xfrm>
              <a:off x="662553" y="251460"/>
              <a:ext cx="10717353" cy="1325880"/>
            </a:xfrm>
            <a:prstGeom prst="rect">
              <a:avLst/>
            </a:prstGeom>
            <a:solidFill>
              <a:srgbClr val="014F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09C52C56-B520-460B-AFB1-DD5129919193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151980" y="251462"/>
              <a:ext cx="10227927" cy="132588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kern="1200">
                  <a:solidFill>
                    <a:schemeClr val="bg1"/>
                  </a:solidFill>
                  <a:latin typeface="Lato" panose="020F0502020204030203" pitchFamily="34" charset="0"/>
                  <a:ea typeface="+mj-ea"/>
                  <a:cs typeface="+mj-cs"/>
                </a:defRPr>
              </a:lvl1pPr>
            </a:lstStyle>
            <a:p>
              <a:r>
                <a:rPr lang="en-US" sz="4000"/>
                <a:t>Click to edit Master title style</a:t>
              </a: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buClr>
                <a:srgbClr val="FF6946"/>
              </a:buClr>
              <a:buSzPct val="120000"/>
              <a:defRPr>
                <a:solidFill>
                  <a:srgbClr val="014F41"/>
                </a:solidFill>
                <a:latin typeface="Lato" panose="020F0502020204030203" pitchFamily="34" charset="0"/>
              </a:defRPr>
            </a:lvl1pPr>
            <a:lvl2pPr>
              <a:buClr>
                <a:srgbClr val="FF6946"/>
              </a:buClr>
              <a:buSzPct val="120000"/>
              <a:defRPr>
                <a:solidFill>
                  <a:srgbClr val="014F41"/>
                </a:solidFill>
                <a:latin typeface="Lato" panose="020F0502020204030203" pitchFamily="34" charset="0"/>
              </a:defRPr>
            </a:lvl2pPr>
            <a:lvl3pPr>
              <a:buClr>
                <a:srgbClr val="FF6946"/>
              </a:buClr>
              <a:buSzPct val="120000"/>
              <a:defRPr>
                <a:solidFill>
                  <a:srgbClr val="014F41"/>
                </a:solidFill>
                <a:latin typeface="Lato" panose="020F0502020204030203" pitchFamily="34" charset="0"/>
              </a:defRPr>
            </a:lvl3pPr>
            <a:lvl4pPr>
              <a:buClr>
                <a:srgbClr val="FF6946"/>
              </a:buClr>
              <a:buSzPct val="120000"/>
              <a:defRPr>
                <a:solidFill>
                  <a:srgbClr val="014F41"/>
                </a:solidFill>
                <a:latin typeface="Lato" panose="020F0502020204030203" pitchFamily="34" charset="0"/>
              </a:defRPr>
            </a:lvl4pPr>
            <a:lvl5pPr>
              <a:buClr>
                <a:srgbClr val="FF6946"/>
              </a:buClr>
              <a:buSzPct val="120000"/>
              <a:defRPr>
                <a:solidFill>
                  <a:srgbClr val="014F41"/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928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039" y="1981200"/>
            <a:ext cx="3478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FF694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339556" y="2667000"/>
            <a:ext cx="345520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rgbClr val="014F41"/>
                </a:solidFill>
                <a:latin typeface="Lato" panose="020F050202020403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84579" y="1981200"/>
            <a:ext cx="344282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FF694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76633" y="2667000"/>
            <a:ext cx="345520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rgbClr val="014F41"/>
                </a:solidFill>
                <a:latin typeface="Lato" panose="020F050202020403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413710" y="1981200"/>
            <a:ext cx="34552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FF694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8413710" y="2667000"/>
            <a:ext cx="345520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rgbClr val="014F41"/>
                </a:solidFill>
                <a:latin typeface="Lato" panose="020F050202020403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153E8E-BD89-48C9-8354-9D9C7D525DAD}"/>
              </a:ext>
            </a:extLst>
          </p:cNvPr>
          <p:cNvSpPr/>
          <p:nvPr userDrawn="1"/>
        </p:nvSpPr>
        <p:spPr>
          <a:xfrm>
            <a:off x="0" y="0"/>
            <a:ext cx="12188952" cy="1828800"/>
          </a:xfrm>
          <a:prstGeom prst="rect">
            <a:avLst/>
          </a:prstGeom>
          <a:solidFill>
            <a:srgbClr val="A6D7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1CE1AFE-B182-4D52-A116-EE32DFF81C69}"/>
              </a:ext>
            </a:extLst>
          </p:cNvPr>
          <p:cNvSpPr/>
          <p:nvPr userDrawn="1"/>
        </p:nvSpPr>
        <p:spPr>
          <a:xfrm>
            <a:off x="320040" y="251460"/>
            <a:ext cx="11548872" cy="1325880"/>
          </a:xfrm>
          <a:prstGeom prst="rect">
            <a:avLst/>
          </a:prstGeom>
          <a:solidFill>
            <a:srgbClr val="014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B58C40F-24DB-41C2-94AA-648578286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251461"/>
            <a:ext cx="11396472" cy="1325880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280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E6B4-9A94-4283-8430-25C2E3B8FC9E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FC21-8560-459D-98B7-8644F1E2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357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latin typeface="Bookman Old Style" panose="0205060405050502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Bookman Old Style" panose="020506040505050202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E6B4-9A94-4283-8430-25C2E3B8FC9E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FC21-8560-459D-98B7-8644F1E2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604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130425"/>
            <a:ext cx="5181600" cy="4351338"/>
          </a:xfrm>
        </p:spPr>
        <p:txBody>
          <a:bodyPr/>
          <a:lstStyle>
            <a:lvl1pPr>
              <a:buClr>
                <a:srgbClr val="FF6946"/>
              </a:buClr>
              <a:buSzPct val="120000"/>
              <a:defRPr>
                <a:solidFill>
                  <a:srgbClr val="014F41"/>
                </a:solidFill>
                <a:latin typeface="Lato" panose="020F0502020204030203" pitchFamily="34" charset="0"/>
              </a:defRPr>
            </a:lvl1pPr>
            <a:lvl2pPr>
              <a:buClr>
                <a:srgbClr val="FF6946"/>
              </a:buClr>
              <a:buSzPct val="120000"/>
              <a:defRPr>
                <a:solidFill>
                  <a:srgbClr val="014F41"/>
                </a:solidFill>
                <a:latin typeface="Lato" panose="020F0502020204030203" pitchFamily="34" charset="0"/>
              </a:defRPr>
            </a:lvl2pPr>
            <a:lvl3pPr>
              <a:buClr>
                <a:srgbClr val="FF6946"/>
              </a:buClr>
              <a:buSzPct val="120000"/>
              <a:defRPr>
                <a:solidFill>
                  <a:srgbClr val="014F41"/>
                </a:solidFill>
                <a:latin typeface="Lato" panose="020F0502020204030203" pitchFamily="34" charset="0"/>
              </a:defRPr>
            </a:lvl3pPr>
            <a:lvl4pPr>
              <a:buClr>
                <a:srgbClr val="FF6946"/>
              </a:buClr>
              <a:buSzPct val="120000"/>
              <a:defRPr>
                <a:solidFill>
                  <a:srgbClr val="014F41"/>
                </a:solidFill>
                <a:latin typeface="Lato" panose="020F0502020204030203" pitchFamily="34" charset="0"/>
              </a:defRPr>
            </a:lvl4pPr>
            <a:lvl5pPr>
              <a:buClr>
                <a:srgbClr val="FF6946"/>
              </a:buClr>
              <a:buSzPct val="120000"/>
              <a:defRPr>
                <a:solidFill>
                  <a:srgbClr val="014F41"/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30425"/>
            <a:ext cx="5181600" cy="4351338"/>
          </a:xfrm>
        </p:spPr>
        <p:txBody>
          <a:bodyPr/>
          <a:lstStyle>
            <a:lvl1pPr>
              <a:buClr>
                <a:srgbClr val="FF6946"/>
              </a:buClr>
              <a:buSzPct val="120000"/>
              <a:defRPr>
                <a:solidFill>
                  <a:srgbClr val="014F41"/>
                </a:solidFill>
                <a:latin typeface="Lato" panose="020F0502020204030203" pitchFamily="34" charset="0"/>
              </a:defRPr>
            </a:lvl1pPr>
            <a:lvl2pPr>
              <a:buClr>
                <a:srgbClr val="FF6946"/>
              </a:buClr>
              <a:buSzPct val="120000"/>
              <a:defRPr>
                <a:solidFill>
                  <a:srgbClr val="014F41"/>
                </a:solidFill>
                <a:latin typeface="Lato" panose="020F0502020204030203" pitchFamily="34" charset="0"/>
              </a:defRPr>
            </a:lvl2pPr>
            <a:lvl3pPr>
              <a:buClr>
                <a:srgbClr val="FF6946"/>
              </a:buClr>
              <a:buSzPct val="120000"/>
              <a:defRPr>
                <a:solidFill>
                  <a:srgbClr val="014F41"/>
                </a:solidFill>
                <a:latin typeface="Lato" panose="020F0502020204030203" pitchFamily="34" charset="0"/>
              </a:defRPr>
            </a:lvl3pPr>
            <a:lvl4pPr>
              <a:buClr>
                <a:srgbClr val="FF6946"/>
              </a:buClr>
              <a:buSzPct val="120000"/>
              <a:defRPr>
                <a:solidFill>
                  <a:srgbClr val="014F41"/>
                </a:solidFill>
                <a:latin typeface="Lato" panose="020F0502020204030203" pitchFamily="34" charset="0"/>
              </a:defRPr>
            </a:lvl4pPr>
            <a:lvl5pPr>
              <a:buClr>
                <a:srgbClr val="FF6946"/>
              </a:buClr>
              <a:buSzPct val="120000"/>
              <a:defRPr>
                <a:solidFill>
                  <a:srgbClr val="014F41"/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CE7EDD-C10F-4901-99B9-1D39B0419E27}"/>
              </a:ext>
            </a:extLst>
          </p:cNvPr>
          <p:cNvSpPr/>
          <p:nvPr userDrawn="1"/>
        </p:nvSpPr>
        <p:spPr>
          <a:xfrm>
            <a:off x="0" y="0"/>
            <a:ext cx="12188952" cy="1828800"/>
          </a:xfrm>
          <a:prstGeom prst="rect">
            <a:avLst/>
          </a:prstGeom>
          <a:solidFill>
            <a:srgbClr val="A6D7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9138DF-BE8B-4FE1-A857-F9719E416E01}"/>
              </a:ext>
            </a:extLst>
          </p:cNvPr>
          <p:cNvSpPr/>
          <p:nvPr userDrawn="1"/>
        </p:nvSpPr>
        <p:spPr>
          <a:xfrm>
            <a:off x="320040" y="251460"/>
            <a:ext cx="11548872" cy="1325880"/>
          </a:xfrm>
          <a:prstGeom prst="rect">
            <a:avLst/>
          </a:prstGeom>
          <a:solidFill>
            <a:srgbClr val="014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E92A8EA-BEF8-4B13-864F-0741C21EB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251461"/>
            <a:ext cx="11396472" cy="1325880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9791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95548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6946"/>
                </a:solidFill>
                <a:latin typeface="Lato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779395"/>
            <a:ext cx="5157787" cy="3684588"/>
          </a:xfrm>
        </p:spPr>
        <p:txBody>
          <a:bodyPr/>
          <a:lstStyle>
            <a:lvl1pPr>
              <a:buClr>
                <a:srgbClr val="FF6946"/>
              </a:buClr>
              <a:buSzPct val="120000"/>
              <a:defRPr>
                <a:solidFill>
                  <a:srgbClr val="014F41"/>
                </a:solidFill>
                <a:latin typeface="Lato" panose="020F0502020204030203" pitchFamily="34" charset="0"/>
              </a:defRPr>
            </a:lvl1pPr>
            <a:lvl2pPr>
              <a:buClr>
                <a:srgbClr val="FF6946"/>
              </a:buClr>
              <a:buSzPct val="120000"/>
              <a:defRPr>
                <a:solidFill>
                  <a:srgbClr val="014F41"/>
                </a:solidFill>
                <a:latin typeface="Lato" panose="020F0502020204030203" pitchFamily="34" charset="0"/>
              </a:defRPr>
            </a:lvl2pPr>
            <a:lvl3pPr>
              <a:buClr>
                <a:srgbClr val="FF6946"/>
              </a:buClr>
              <a:buSzPct val="120000"/>
              <a:defRPr>
                <a:solidFill>
                  <a:srgbClr val="014F41"/>
                </a:solidFill>
                <a:latin typeface="Lato" panose="020F0502020204030203" pitchFamily="34" charset="0"/>
              </a:defRPr>
            </a:lvl3pPr>
            <a:lvl4pPr>
              <a:buClr>
                <a:srgbClr val="FF6946"/>
              </a:buClr>
              <a:buSzPct val="120000"/>
              <a:defRPr>
                <a:solidFill>
                  <a:srgbClr val="014F41"/>
                </a:solidFill>
                <a:latin typeface="Lato" panose="020F0502020204030203" pitchFamily="34" charset="0"/>
              </a:defRPr>
            </a:lvl4pPr>
            <a:lvl5pPr>
              <a:buClr>
                <a:srgbClr val="FF6946"/>
              </a:buClr>
              <a:buSzPct val="120000"/>
              <a:defRPr>
                <a:solidFill>
                  <a:srgbClr val="014F41"/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95548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6946"/>
                </a:solidFill>
                <a:latin typeface="Lato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779395"/>
            <a:ext cx="5183188" cy="3684588"/>
          </a:xfrm>
        </p:spPr>
        <p:txBody>
          <a:bodyPr/>
          <a:lstStyle>
            <a:lvl1pPr>
              <a:buClr>
                <a:srgbClr val="FF6946"/>
              </a:buClr>
              <a:buSzPct val="120000"/>
              <a:defRPr>
                <a:solidFill>
                  <a:srgbClr val="014F41"/>
                </a:solidFill>
                <a:latin typeface="Lato" panose="020F0502020204030203" pitchFamily="34" charset="0"/>
              </a:defRPr>
            </a:lvl1pPr>
            <a:lvl2pPr>
              <a:buClr>
                <a:srgbClr val="FF6946"/>
              </a:buClr>
              <a:buSzPct val="120000"/>
              <a:defRPr>
                <a:solidFill>
                  <a:srgbClr val="014F41"/>
                </a:solidFill>
                <a:latin typeface="Lato" panose="020F0502020204030203" pitchFamily="34" charset="0"/>
              </a:defRPr>
            </a:lvl2pPr>
            <a:lvl3pPr>
              <a:buClr>
                <a:srgbClr val="FF6946"/>
              </a:buClr>
              <a:buSzPct val="120000"/>
              <a:defRPr>
                <a:solidFill>
                  <a:srgbClr val="014F41"/>
                </a:solidFill>
                <a:latin typeface="Lato" panose="020F0502020204030203" pitchFamily="34" charset="0"/>
              </a:defRPr>
            </a:lvl3pPr>
            <a:lvl4pPr>
              <a:buClr>
                <a:srgbClr val="FF6946"/>
              </a:buClr>
              <a:buSzPct val="120000"/>
              <a:defRPr>
                <a:solidFill>
                  <a:srgbClr val="014F41"/>
                </a:solidFill>
                <a:latin typeface="Lato" panose="020F0502020204030203" pitchFamily="34" charset="0"/>
              </a:defRPr>
            </a:lvl4pPr>
            <a:lvl5pPr>
              <a:buClr>
                <a:srgbClr val="FF6946"/>
              </a:buClr>
              <a:buSzPct val="120000"/>
              <a:defRPr>
                <a:solidFill>
                  <a:srgbClr val="014F41"/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95C792-37C4-4DD0-8CBF-4920CB0F8800}"/>
              </a:ext>
            </a:extLst>
          </p:cNvPr>
          <p:cNvSpPr/>
          <p:nvPr userDrawn="1"/>
        </p:nvSpPr>
        <p:spPr>
          <a:xfrm>
            <a:off x="0" y="0"/>
            <a:ext cx="12188952" cy="1828800"/>
          </a:xfrm>
          <a:prstGeom prst="rect">
            <a:avLst/>
          </a:prstGeom>
          <a:solidFill>
            <a:srgbClr val="A6D7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910AE0-006A-48BC-8782-E8DCF070E099}"/>
              </a:ext>
            </a:extLst>
          </p:cNvPr>
          <p:cNvSpPr/>
          <p:nvPr userDrawn="1"/>
        </p:nvSpPr>
        <p:spPr>
          <a:xfrm>
            <a:off x="320040" y="251460"/>
            <a:ext cx="11548872" cy="1325880"/>
          </a:xfrm>
          <a:prstGeom prst="rect">
            <a:avLst/>
          </a:prstGeom>
          <a:solidFill>
            <a:srgbClr val="014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A6465CA-8277-417E-B1F4-718FF39DC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251461"/>
            <a:ext cx="11396472" cy="1325880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98568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3784DE5-B223-40BD-A777-C8A8A24AEDA8}"/>
              </a:ext>
            </a:extLst>
          </p:cNvPr>
          <p:cNvSpPr/>
          <p:nvPr userDrawn="1"/>
        </p:nvSpPr>
        <p:spPr>
          <a:xfrm>
            <a:off x="0" y="0"/>
            <a:ext cx="12188952" cy="1828800"/>
          </a:xfrm>
          <a:prstGeom prst="rect">
            <a:avLst/>
          </a:prstGeom>
          <a:solidFill>
            <a:srgbClr val="A6D7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62C442-7DD1-48BC-945E-D33E5F10589D}"/>
              </a:ext>
            </a:extLst>
          </p:cNvPr>
          <p:cNvSpPr/>
          <p:nvPr userDrawn="1"/>
        </p:nvSpPr>
        <p:spPr>
          <a:xfrm>
            <a:off x="320040" y="251460"/>
            <a:ext cx="11548872" cy="1325880"/>
          </a:xfrm>
          <a:prstGeom prst="rect">
            <a:avLst/>
          </a:prstGeom>
          <a:solidFill>
            <a:srgbClr val="014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127AFC-BC9F-4303-8925-79CDCDDD3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251461"/>
            <a:ext cx="11396472" cy="1325880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9144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9CE5739-676A-405B-BFCD-F4A7B84E3C46}"/>
              </a:ext>
            </a:extLst>
          </p:cNvPr>
          <p:cNvSpPr/>
          <p:nvPr userDrawn="1"/>
        </p:nvSpPr>
        <p:spPr>
          <a:xfrm>
            <a:off x="0" y="0"/>
            <a:ext cx="12188952" cy="1828800"/>
          </a:xfrm>
          <a:prstGeom prst="rect">
            <a:avLst/>
          </a:prstGeom>
          <a:solidFill>
            <a:srgbClr val="A6D7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52B4E8-F7DB-43AD-A051-047CDF4A3621}"/>
              </a:ext>
            </a:extLst>
          </p:cNvPr>
          <p:cNvSpPr/>
          <p:nvPr userDrawn="1"/>
        </p:nvSpPr>
        <p:spPr>
          <a:xfrm>
            <a:off x="320040" y="251460"/>
            <a:ext cx="11548872" cy="1325880"/>
          </a:xfrm>
          <a:prstGeom prst="rect">
            <a:avLst/>
          </a:prstGeom>
          <a:solidFill>
            <a:srgbClr val="014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2D9FE3-26ED-463F-972E-ED4F96864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251461"/>
            <a:ext cx="11396472" cy="1325880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7138594-DDBA-4A0B-84F8-87CE40CA9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" y="2080260"/>
            <a:ext cx="11548872" cy="4351338"/>
          </a:xfrm>
        </p:spPr>
        <p:txBody>
          <a:bodyPr/>
          <a:lstStyle>
            <a:lvl1pPr>
              <a:buClr>
                <a:srgbClr val="FF6946"/>
              </a:buClr>
              <a:buSzPct val="120000"/>
              <a:defRPr>
                <a:solidFill>
                  <a:srgbClr val="014F41"/>
                </a:solidFill>
                <a:latin typeface="Lato" panose="020F0502020204030203" pitchFamily="34" charset="0"/>
              </a:defRPr>
            </a:lvl1pPr>
            <a:lvl2pPr>
              <a:buClr>
                <a:srgbClr val="FF6946"/>
              </a:buClr>
              <a:buSzPct val="120000"/>
              <a:defRPr>
                <a:solidFill>
                  <a:srgbClr val="014F41"/>
                </a:solidFill>
                <a:latin typeface="Lato" panose="020F0502020204030203" pitchFamily="34" charset="0"/>
              </a:defRPr>
            </a:lvl2pPr>
            <a:lvl3pPr>
              <a:buClr>
                <a:srgbClr val="FF6946"/>
              </a:buClr>
              <a:buSzPct val="120000"/>
              <a:defRPr>
                <a:solidFill>
                  <a:srgbClr val="014F41"/>
                </a:solidFill>
                <a:latin typeface="Lato" panose="020F0502020204030203" pitchFamily="34" charset="0"/>
              </a:defRPr>
            </a:lvl3pPr>
            <a:lvl4pPr>
              <a:buClr>
                <a:srgbClr val="FF6946"/>
              </a:buClr>
              <a:buSzPct val="120000"/>
              <a:defRPr>
                <a:solidFill>
                  <a:srgbClr val="014F41"/>
                </a:solidFill>
                <a:latin typeface="Lato" panose="020F0502020204030203" pitchFamily="34" charset="0"/>
              </a:defRPr>
            </a:lvl4pPr>
            <a:lvl5pPr>
              <a:buClr>
                <a:srgbClr val="FF6946"/>
              </a:buClr>
              <a:buSzPct val="120000"/>
              <a:defRPr>
                <a:solidFill>
                  <a:srgbClr val="014F41"/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3669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4B97A9F-EA68-426E-8C10-BC35F4A8B03D}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A6D7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2B08AA1-FB73-455F-B5A5-68032C89F843}"/>
              </a:ext>
            </a:extLst>
          </p:cNvPr>
          <p:cNvGrpSpPr/>
          <p:nvPr userDrawn="1"/>
        </p:nvGrpSpPr>
        <p:grpSpPr>
          <a:xfrm>
            <a:off x="320040" y="5023413"/>
            <a:ext cx="11548872" cy="1516282"/>
            <a:chOff x="320040" y="4805680"/>
            <a:chExt cx="13670280" cy="172720"/>
          </a:xfrm>
          <a:solidFill>
            <a:srgbClr val="FF6946"/>
          </a:solidFill>
        </p:grpSpPr>
        <p:sp>
          <p:nvSpPr>
            <p:cNvPr id="35" name="Double Wave 34">
              <a:extLst>
                <a:ext uri="{FF2B5EF4-FFF2-40B4-BE49-F238E27FC236}">
                  <a16:creationId xmlns:a16="http://schemas.microsoft.com/office/drawing/2014/main" id="{168BB723-D02D-44E0-B1D0-14E63712C63B}"/>
                </a:ext>
              </a:extLst>
            </p:cNvPr>
            <p:cNvSpPr/>
            <p:nvPr userDrawn="1"/>
          </p:nvSpPr>
          <p:spPr>
            <a:xfrm>
              <a:off x="320040" y="4805680"/>
              <a:ext cx="4556760" cy="172720"/>
            </a:xfrm>
            <a:prstGeom prst="doubleWave">
              <a:avLst/>
            </a:prstGeom>
            <a:grpFill/>
            <a:ln>
              <a:solidFill>
                <a:srgbClr val="FF69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uble Wave 35">
              <a:extLst>
                <a:ext uri="{FF2B5EF4-FFF2-40B4-BE49-F238E27FC236}">
                  <a16:creationId xmlns:a16="http://schemas.microsoft.com/office/drawing/2014/main" id="{3821BF8F-A864-451F-960E-BF60A207F974}"/>
                </a:ext>
              </a:extLst>
            </p:cNvPr>
            <p:cNvSpPr/>
            <p:nvPr userDrawn="1"/>
          </p:nvSpPr>
          <p:spPr>
            <a:xfrm>
              <a:off x="4876800" y="4805680"/>
              <a:ext cx="4556760" cy="172720"/>
            </a:xfrm>
            <a:prstGeom prst="doubleWave">
              <a:avLst/>
            </a:prstGeom>
            <a:grpFill/>
            <a:ln>
              <a:solidFill>
                <a:srgbClr val="FF69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uble Wave 36">
              <a:extLst>
                <a:ext uri="{FF2B5EF4-FFF2-40B4-BE49-F238E27FC236}">
                  <a16:creationId xmlns:a16="http://schemas.microsoft.com/office/drawing/2014/main" id="{47958FFD-1068-49C1-B0D1-5885FE4015C5}"/>
                </a:ext>
              </a:extLst>
            </p:cNvPr>
            <p:cNvSpPr/>
            <p:nvPr userDrawn="1"/>
          </p:nvSpPr>
          <p:spPr>
            <a:xfrm>
              <a:off x="9433560" y="4805680"/>
              <a:ext cx="4556760" cy="172720"/>
            </a:xfrm>
            <a:prstGeom prst="doubleWave">
              <a:avLst/>
            </a:prstGeom>
            <a:grpFill/>
            <a:ln>
              <a:solidFill>
                <a:srgbClr val="FF69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69254C78-518E-4EC1-94CC-42686D655C61}"/>
              </a:ext>
            </a:extLst>
          </p:cNvPr>
          <p:cNvSpPr/>
          <p:nvPr userDrawn="1"/>
        </p:nvSpPr>
        <p:spPr>
          <a:xfrm>
            <a:off x="320040" y="251460"/>
            <a:ext cx="11548872" cy="4320540"/>
          </a:xfrm>
          <a:prstGeom prst="rect">
            <a:avLst/>
          </a:prstGeom>
          <a:solidFill>
            <a:srgbClr val="014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8BC3E54-F675-4139-BD08-D5989D92A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251461"/>
            <a:ext cx="11548872" cy="4320539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2" name="Graphic 11" descr="Puzzle">
            <a:extLst>
              <a:ext uri="{FF2B5EF4-FFF2-40B4-BE49-F238E27FC236}">
                <a16:creationId xmlns:a16="http://schemas.microsoft.com/office/drawing/2014/main" id="{05CCA265-C67C-46C4-B7BF-4B658D3EAF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2068" y="5338235"/>
            <a:ext cx="914400" cy="914400"/>
          </a:xfrm>
          <a:prstGeom prst="rect">
            <a:avLst/>
          </a:prstGeom>
        </p:spPr>
      </p:pic>
      <p:pic>
        <p:nvPicPr>
          <p:cNvPr id="16" name="Graphic 15" descr="Magnifying glass">
            <a:extLst>
              <a:ext uri="{FF2B5EF4-FFF2-40B4-BE49-F238E27FC236}">
                <a16:creationId xmlns:a16="http://schemas.microsoft.com/office/drawing/2014/main" id="{C92BBAB3-5385-4E05-B10E-8FAAED1F237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47038" y="5338235"/>
            <a:ext cx="914400" cy="914400"/>
          </a:xfrm>
          <a:prstGeom prst="rect">
            <a:avLst/>
          </a:prstGeom>
        </p:spPr>
      </p:pic>
      <p:pic>
        <p:nvPicPr>
          <p:cNvPr id="22" name="Graphic 21" descr="Lightbulb">
            <a:extLst>
              <a:ext uri="{FF2B5EF4-FFF2-40B4-BE49-F238E27FC236}">
                <a16:creationId xmlns:a16="http://schemas.microsoft.com/office/drawing/2014/main" id="{E4D55288-02FE-430F-89D9-5BFDE4B24B1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65026" y="5338235"/>
            <a:ext cx="914400" cy="914400"/>
          </a:xfrm>
          <a:prstGeom prst="rect">
            <a:avLst/>
          </a:prstGeom>
        </p:spPr>
      </p:pic>
      <p:pic>
        <p:nvPicPr>
          <p:cNvPr id="24" name="Graphic 23" descr="Database">
            <a:extLst>
              <a:ext uri="{FF2B5EF4-FFF2-40B4-BE49-F238E27FC236}">
                <a16:creationId xmlns:a16="http://schemas.microsoft.com/office/drawing/2014/main" id="{353C13ED-C6C6-4358-8233-2E374B54EDD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29050" y="5338235"/>
            <a:ext cx="914400" cy="914400"/>
          </a:xfrm>
          <a:prstGeom prst="rect">
            <a:avLst/>
          </a:prstGeom>
        </p:spPr>
      </p:pic>
      <p:pic>
        <p:nvPicPr>
          <p:cNvPr id="26" name="Graphic 25" descr="Playbook">
            <a:extLst>
              <a:ext uri="{FF2B5EF4-FFF2-40B4-BE49-F238E27FC236}">
                <a16:creationId xmlns:a16="http://schemas.microsoft.com/office/drawing/2014/main" id="{7FCEC1BD-FCFB-4476-AE89-16960013787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020056" y="5338235"/>
            <a:ext cx="914400" cy="914400"/>
          </a:xfrm>
          <a:prstGeom prst="rect">
            <a:avLst/>
          </a:prstGeom>
        </p:spPr>
      </p:pic>
      <p:pic>
        <p:nvPicPr>
          <p:cNvPr id="28" name="Graphic 27" descr="Meeting">
            <a:extLst>
              <a:ext uri="{FF2B5EF4-FFF2-40B4-BE49-F238E27FC236}">
                <a16:creationId xmlns:a16="http://schemas.microsoft.com/office/drawing/2014/main" id="{CBA496A7-AE02-47E4-AFD8-4051B833F67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874023" y="5338235"/>
            <a:ext cx="914400" cy="914400"/>
          </a:xfrm>
          <a:prstGeom prst="rect">
            <a:avLst/>
          </a:prstGeom>
        </p:spPr>
      </p:pic>
      <p:pic>
        <p:nvPicPr>
          <p:cNvPr id="30" name="Graphic 29" descr="Document">
            <a:extLst>
              <a:ext uri="{FF2B5EF4-FFF2-40B4-BE49-F238E27FC236}">
                <a16:creationId xmlns:a16="http://schemas.microsoft.com/office/drawing/2014/main" id="{E2326B6C-AA05-4D7D-9E10-61FDEF5E656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711062" y="5338235"/>
            <a:ext cx="914400" cy="914400"/>
          </a:xfrm>
          <a:prstGeom prst="rect">
            <a:avLst/>
          </a:prstGeom>
        </p:spPr>
      </p:pic>
      <p:pic>
        <p:nvPicPr>
          <p:cNvPr id="32" name="Graphic 31" descr="Boardroom">
            <a:extLst>
              <a:ext uri="{FF2B5EF4-FFF2-40B4-BE49-F238E27FC236}">
                <a16:creationId xmlns:a16="http://schemas.microsoft.com/office/drawing/2014/main" id="{21DD9056-D5F5-4B83-8455-0E2D9B421E1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638044" y="5338235"/>
            <a:ext cx="914400" cy="914400"/>
          </a:xfrm>
          <a:prstGeom prst="rect">
            <a:avLst/>
          </a:prstGeom>
        </p:spPr>
      </p:pic>
      <p:pic>
        <p:nvPicPr>
          <p:cNvPr id="34" name="Graphic 33" descr="Clipboard">
            <a:extLst>
              <a:ext uri="{FF2B5EF4-FFF2-40B4-BE49-F238E27FC236}">
                <a16:creationId xmlns:a16="http://schemas.microsoft.com/office/drawing/2014/main" id="{3F73A4D3-0971-446E-BA72-640EC37F6BC6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256032" y="533823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543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9CE5739-676A-405B-BFCD-F4A7B84E3C46}"/>
              </a:ext>
            </a:extLst>
          </p:cNvPr>
          <p:cNvSpPr/>
          <p:nvPr userDrawn="1"/>
        </p:nvSpPr>
        <p:spPr>
          <a:xfrm>
            <a:off x="0" y="0"/>
            <a:ext cx="12188952" cy="1828800"/>
          </a:xfrm>
          <a:prstGeom prst="rect">
            <a:avLst/>
          </a:prstGeom>
          <a:solidFill>
            <a:srgbClr val="A6D7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52B4E8-F7DB-43AD-A051-047CDF4A3621}"/>
              </a:ext>
            </a:extLst>
          </p:cNvPr>
          <p:cNvSpPr/>
          <p:nvPr userDrawn="1"/>
        </p:nvSpPr>
        <p:spPr>
          <a:xfrm>
            <a:off x="320040" y="251460"/>
            <a:ext cx="11548872" cy="1325880"/>
          </a:xfrm>
          <a:prstGeom prst="rect">
            <a:avLst/>
          </a:prstGeom>
          <a:solidFill>
            <a:srgbClr val="014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2D9FE3-26ED-463F-972E-ED4F96864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251461"/>
            <a:ext cx="11396472" cy="1325880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284796A-9374-4FC2-BD4F-148D416CA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" y="2080260"/>
            <a:ext cx="7726680" cy="4351338"/>
          </a:xfrm>
        </p:spPr>
        <p:txBody>
          <a:bodyPr/>
          <a:lstStyle>
            <a:lvl1pPr>
              <a:buClr>
                <a:schemeClr val="accent2"/>
              </a:buClr>
              <a:buSzPct val="120000"/>
              <a:defRPr>
                <a:solidFill>
                  <a:srgbClr val="014F41"/>
                </a:solidFill>
                <a:latin typeface="Lato" panose="020F0502020204030203" pitchFamily="34" charset="0"/>
              </a:defRPr>
            </a:lvl1pPr>
            <a:lvl2pPr>
              <a:buClr>
                <a:schemeClr val="accent2"/>
              </a:buClr>
              <a:buSzPct val="120000"/>
              <a:defRPr>
                <a:solidFill>
                  <a:srgbClr val="014F41"/>
                </a:solidFill>
                <a:latin typeface="Lato" panose="020F0502020204030203" pitchFamily="34" charset="0"/>
              </a:defRPr>
            </a:lvl2pPr>
            <a:lvl3pPr>
              <a:buClr>
                <a:schemeClr val="accent2"/>
              </a:buClr>
              <a:buSzPct val="120000"/>
              <a:defRPr>
                <a:solidFill>
                  <a:srgbClr val="014F41"/>
                </a:solidFill>
                <a:latin typeface="Lato" panose="020F0502020204030203" pitchFamily="34" charset="0"/>
              </a:defRPr>
            </a:lvl3pPr>
            <a:lvl4pPr>
              <a:buClr>
                <a:schemeClr val="accent2"/>
              </a:buClr>
              <a:buSzPct val="120000"/>
              <a:defRPr>
                <a:solidFill>
                  <a:srgbClr val="014F41"/>
                </a:solidFill>
                <a:latin typeface="Lato" panose="020F0502020204030203" pitchFamily="34" charset="0"/>
              </a:defRPr>
            </a:lvl4pPr>
            <a:lvl5pPr>
              <a:buClr>
                <a:schemeClr val="accent2"/>
              </a:buClr>
              <a:buSzPct val="120000"/>
              <a:defRPr>
                <a:solidFill>
                  <a:srgbClr val="014F41"/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46F23215-7051-41B4-A0BF-4218E605EFEA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8305800" y="2080259"/>
            <a:ext cx="3563112" cy="4351339"/>
          </a:xfrm>
        </p:spPr>
        <p:txBody>
          <a:bodyPr/>
          <a:lstStyle>
            <a:lvl1pPr marL="0" indent="0">
              <a:buNone/>
              <a:defRPr>
                <a:solidFill>
                  <a:srgbClr val="014F41"/>
                </a:solidFill>
              </a:defRPr>
            </a:lvl1pPr>
          </a:lstStyle>
          <a:p>
            <a:pPr lvl="0"/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74971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FE6B4-9A94-4283-8430-25C2E3B8FC9E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AFC21-8560-459D-98B7-8644F1E2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298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40" r:id="rId7"/>
    <p:sldLayoutId id="2147483742" r:id="rId8"/>
    <p:sldLayoutId id="2147483741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1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4" Type="http://schemas.openxmlformats.org/officeDocument/2006/relationships/hyperlink" Target="https://owl.excelsior.edu/writing-process/prewriting-strategies/prewriting-strategies-asking-defining-questions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0.png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1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07D0F6DE-F79C-4791-8786-486E42648E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3" b="2953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FC4F53F-C1C6-49DE-B01C-4EEB36D51048}"/>
              </a:ext>
            </a:extLst>
          </p:cNvPr>
          <p:cNvSpPr/>
          <p:nvPr/>
        </p:nvSpPr>
        <p:spPr>
          <a:xfrm>
            <a:off x="1524" y="2057400"/>
            <a:ext cx="12188952" cy="2743200"/>
          </a:xfrm>
          <a:prstGeom prst="rect">
            <a:avLst/>
          </a:prstGeom>
          <a:solidFill>
            <a:srgbClr val="014F41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05B51-0ACF-4597-A413-4A925EA422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Bookman Old Style" panose="02050604050505020204" pitchFamily="18" charset="0"/>
              </a:rPr>
              <a:t>Course Title</a:t>
            </a:r>
            <a:br>
              <a:rPr lang="en-US" b="1" dirty="0">
                <a:solidFill>
                  <a:srgbClr val="FFFFFF"/>
                </a:solidFill>
                <a:latin typeface="Bookman Old Style" panose="02050604050505020204" pitchFamily="18" charset="0"/>
              </a:rPr>
            </a:br>
            <a:r>
              <a:rPr lang="en-US" b="1" dirty="0">
                <a:solidFill>
                  <a:srgbClr val="FFFFFF"/>
                </a:solidFill>
                <a:latin typeface="Bookman Old Style" panose="02050604050505020204" pitchFamily="18" charset="0"/>
              </a:rPr>
              <a:t>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26C118-5434-49B5-A292-4D1BC0C360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  <a:latin typeface="Bookman Old Style" panose="02050604050505020204" pitchFamily="18" charset="0"/>
              </a:rPr>
              <a:t>Virtual Offering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64521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80CD921-7281-4F2B-AD79-88522668887E}"/>
              </a:ext>
            </a:extLst>
          </p:cNvPr>
          <p:cNvSpPr/>
          <p:nvPr/>
        </p:nvSpPr>
        <p:spPr>
          <a:xfrm>
            <a:off x="5223818" y="0"/>
            <a:ext cx="6968181" cy="6858000"/>
          </a:xfrm>
          <a:prstGeom prst="rect">
            <a:avLst/>
          </a:prstGeom>
          <a:solidFill>
            <a:srgbClr val="A6D7D1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1E8B2D-E707-42A0-8BB0-9391364C44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5397" y="2869808"/>
            <a:ext cx="2790212" cy="2790212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843916-A32B-473D-B5C1-F5C80E5FE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8528" y="439103"/>
            <a:ext cx="6336752" cy="6022657"/>
          </a:xfrm>
        </p:spPr>
        <p:txBody>
          <a:bodyPr anchor="ctr"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/>
              <a:t>Directions: </a:t>
            </a:r>
          </a:p>
          <a:p>
            <a:r>
              <a:rPr lang="en-US" dirty="0"/>
              <a:t>Use the </a:t>
            </a:r>
            <a:r>
              <a:rPr lang="en-US" dirty="0" err="1"/>
              <a:t>Menti</a:t>
            </a:r>
            <a:r>
              <a:rPr lang="en-US" dirty="0"/>
              <a:t> link in the chat or the QR code below.</a:t>
            </a:r>
          </a:p>
          <a:p>
            <a:r>
              <a:rPr lang="en-US" dirty="0"/>
              <a:t>Answer the questions that display in the web browser.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A81895-4B77-4F2E-B73A-44F859901F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9757" y="690563"/>
            <a:ext cx="3995056" cy="1325881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Lato"/>
              </a:rPr>
              <a:t>Activity</a:t>
            </a:r>
            <a:endParaRPr lang="en-US" sz="1300" dirty="0">
              <a:latin typeface="Lato"/>
            </a:endParaRPr>
          </a:p>
        </p:txBody>
      </p:sp>
      <p:pic>
        <p:nvPicPr>
          <p:cNvPr id="7" name="Picture 6" descr="Barcode">
            <a:extLst>
              <a:ext uri="{FF2B5EF4-FFF2-40B4-BE49-F238E27FC236}">
                <a16:creationId xmlns:a16="http://schemas.microsoft.com/office/drawing/2014/main" id="{9C5603C0-85E8-4058-9E99-2EF22ADA69D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73468" y="3905251"/>
            <a:ext cx="2468880" cy="24688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9369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B385B0-4CD5-4501-8DD1-E952C56AB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C2EF7B-85C7-4368-92D5-27A858788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4729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0D56C9-0F04-47F1-844A-9B5CA38375A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ctr"/>
          <a:lstStyle/>
          <a:p>
            <a:r>
              <a:rPr lang="en-US" dirty="0"/>
              <a:t>Key takeaway 1.</a:t>
            </a:r>
          </a:p>
          <a:p>
            <a:r>
              <a:rPr lang="en-US" dirty="0"/>
              <a:t>Key takeaway 2.</a:t>
            </a:r>
          </a:p>
          <a:p>
            <a:r>
              <a:rPr lang="en-US" dirty="0"/>
              <a:t>Key takeaway 3.</a:t>
            </a:r>
          </a:p>
          <a:p>
            <a:r>
              <a:rPr lang="en-US" dirty="0"/>
              <a:t>Key takeaway 4.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09AE62-88A4-43D9-BA4B-53466FA2E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Title</a:t>
            </a:r>
          </a:p>
        </p:txBody>
      </p:sp>
      <p:pic>
        <p:nvPicPr>
          <p:cNvPr id="23554" name="Picture 2" descr="Coffee, Caffeine, Beverage, Table, Brown, Cup">
            <a:extLst>
              <a:ext uri="{FF2B5EF4-FFF2-40B4-BE49-F238E27FC236}">
                <a16:creationId xmlns:a16="http://schemas.microsoft.com/office/drawing/2014/main" id="{E638BC80-3A16-4617-B201-E2BEF8C7232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57" y="2578894"/>
            <a:ext cx="5181600" cy="345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3F4F0E4-28C6-4D0E-9E91-0DC86CEC15EA}"/>
              </a:ext>
            </a:extLst>
          </p:cNvPr>
          <p:cNvSpPr/>
          <p:nvPr/>
        </p:nvSpPr>
        <p:spPr>
          <a:xfrm>
            <a:off x="176514" y="4767843"/>
            <a:ext cx="1828800" cy="1838696"/>
          </a:xfrm>
          <a:prstGeom prst="ellipse">
            <a:avLst/>
          </a:prstGeom>
          <a:solidFill>
            <a:schemeClr val="bg1"/>
          </a:solidFill>
          <a:ln w="57150">
            <a:solidFill>
              <a:srgbClr val="014F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1C38C9-9968-441E-A29A-DAC332110B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14" y="5124959"/>
            <a:ext cx="1143000" cy="11145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3047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1EADD021-0374-4577-8782-D0D8896C2D4B}"/>
              </a:ext>
            </a:extLst>
          </p:cNvPr>
          <p:cNvSpPr/>
          <p:nvPr/>
        </p:nvSpPr>
        <p:spPr>
          <a:xfrm>
            <a:off x="5223818" y="0"/>
            <a:ext cx="6968181" cy="6858000"/>
          </a:xfrm>
          <a:prstGeom prst="rect">
            <a:avLst/>
          </a:prstGeom>
          <a:solidFill>
            <a:srgbClr val="A6D7D1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76D0DF-F962-4412-AFB8-FF8D089319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5033" y="690563"/>
            <a:ext cx="4029780" cy="1325881"/>
          </a:xfrm>
        </p:spPr>
        <p:txBody>
          <a:bodyPr>
            <a:normAutofit/>
          </a:bodyPr>
          <a:lstStyle/>
          <a:p>
            <a:r>
              <a:rPr lang="en-US" dirty="0"/>
              <a:t>Content</a:t>
            </a:r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66FD7BEC-1CDC-443A-8644-778A97AA0FB4}"/>
              </a:ext>
            </a:extLst>
          </p:cNvPr>
          <p:cNvSpPr txBox="1">
            <a:spLocks/>
          </p:cNvSpPr>
          <p:nvPr/>
        </p:nvSpPr>
        <p:spPr>
          <a:xfrm>
            <a:off x="5609602" y="451413"/>
            <a:ext cx="5866117" cy="2500131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rgbClr val="FF6946"/>
            </a:solidFill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defPPr>
              <a:defRPr lang="en-US"/>
            </a:defPPr>
            <a:lvl1pPr indent="0" algn="ctr" defTabSz="9144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>
                <a:solidFill>
                  <a:srgbClr val="014F41"/>
                </a:solidFill>
                <a:latin typeface="Lato" panose="020F0502020204030203" pitchFamily="34" charset="0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Example one.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69213FD-9397-4795-B42E-0C1FE8B57ECA}"/>
              </a:ext>
            </a:extLst>
          </p:cNvPr>
          <p:cNvGrpSpPr/>
          <p:nvPr/>
        </p:nvGrpSpPr>
        <p:grpSpPr>
          <a:xfrm>
            <a:off x="10115116" y="2414474"/>
            <a:ext cx="1655177" cy="722265"/>
            <a:chOff x="10243595" y="2414474"/>
            <a:chExt cx="1655177" cy="722265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7882491-1C6E-430A-9491-525BC18FB7B3}"/>
                </a:ext>
              </a:extLst>
            </p:cNvPr>
            <p:cNvSpPr/>
            <p:nvPr/>
          </p:nvSpPr>
          <p:spPr>
            <a:xfrm>
              <a:off x="10249768" y="2441808"/>
              <a:ext cx="1649004" cy="694931"/>
            </a:xfrm>
            <a:prstGeom prst="roundRect">
              <a:avLst/>
            </a:prstGeom>
            <a:solidFill>
              <a:srgbClr val="014F41"/>
            </a:solidFill>
            <a:ln w="76200">
              <a:solidFill>
                <a:srgbClr val="014F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 Placeholder 26">
              <a:extLst>
                <a:ext uri="{FF2B5EF4-FFF2-40B4-BE49-F238E27FC236}">
                  <a16:creationId xmlns:a16="http://schemas.microsoft.com/office/drawing/2014/main" id="{04A9AE61-ADB5-4572-A5C0-A1AAE525A848}"/>
                </a:ext>
              </a:extLst>
            </p:cNvPr>
            <p:cNvSpPr txBox="1">
              <a:spLocks/>
            </p:cNvSpPr>
            <p:nvPr/>
          </p:nvSpPr>
          <p:spPr>
            <a:xfrm>
              <a:off x="10243595" y="2414474"/>
              <a:ext cx="1655177" cy="722265"/>
            </a:xfrm>
            <a:prstGeom prst="rect">
              <a:avLst/>
            </a:prstGeom>
          </p:spPr>
          <p:txBody>
            <a:bodyPr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b="1">
                  <a:solidFill>
                    <a:schemeClr val="bg1"/>
                  </a:solidFill>
                  <a:latin typeface="Lato" panose="020F0502020204030203" pitchFamily="34" charset="0"/>
                </a:rPr>
                <a:t>Fact</a:t>
              </a:r>
            </a:p>
          </p:txBody>
        </p:sp>
      </p:grpSp>
      <p:sp>
        <p:nvSpPr>
          <p:cNvPr id="19" name="Text Placeholder 22">
            <a:extLst>
              <a:ext uri="{FF2B5EF4-FFF2-40B4-BE49-F238E27FC236}">
                <a16:creationId xmlns:a16="http://schemas.microsoft.com/office/drawing/2014/main" id="{553EB4A1-9512-4D33-A3B7-1781B14EF039}"/>
              </a:ext>
            </a:extLst>
          </p:cNvPr>
          <p:cNvSpPr txBox="1">
            <a:spLocks/>
          </p:cNvSpPr>
          <p:nvPr/>
        </p:nvSpPr>
        <p:spPr>
          <a:xfrm>
            <a:off x="5609602" y="3664539"/>
            <a:ext cx="5866117" cy="2500131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rgbClr val="FF6946"/>
            </a:solidFill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defPPr>
              <a:defRPr lang="en-US"/>
            </a:defPPr>
            <a:lvl1pPr indent="0" algn="ctr" defTabSz="9144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>
                <a:solidFill>
                  <a:srgbClr val="014F41"/>
                </a:solidFill>
                <a:latin typeface="Lato" panose="020F0502020204030203" pitchFamily="34" charset="0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Example two.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89C1819-7A0F-4571-8819-D71E9E6F111F}"/>
              </a:ext>
            </a:extLst>
          </p:cNvPr>
          <p:cNvGrpSpPr/>
          <p:nvPr/>
        </p:nvGrpSpPr>
        <p:grpSpPr>
          <a:xfrm>
            <a:off x="10115116" y="5627600"/>
            <a:ext cx="1655177" cy="722265"/>
            <a:chOff x="10243595" y="2414474"/>
            <a:chExt cx="1655177" cy="722265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C94F3642-98EC-4F9B-A470-4E0EA3378C55}"/>
                </a:ext>
              </a:extLst>
            </p:cNvPr>
            <p:cNvSpPr/>
            <p:nvPr/>
          </p:nvSpPr>
          <p:spPr>
            <a:xfrm>
              <a:off x="10249768" y="2441808"/>
              <a:ext cx="1649004" cy="694931"/>
            </a:xfrm>
            <a:prstGeom prst="roundRect">
              <a:avLst/>
            </a:prstGeom>
            <a:solidFill>
              <a:srgbClr val="014F41"/>
            </a:solidFill>
            <a:ln w="76200">
              <a:solidFill>
                <a:srgbClr val="014F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 Placeholder 26">
              <a:extLst>
                <a:ext uri="{FF2B5EF4-FFF2-40B4-BE49-F238E27FC236}">
                  <a16:creationId xmlns:a16="http://schemas.microsoft.com/office/drawing/2014/main" id="{CE78D338-A4F1-4D70-BFB4-13A68C5A3406}"/>
                </a:ext>
              </a:extLst>
            </p:cNvPr>
            <p:cNvSpPr txBox="1">
              <a:spLocks/>
            </p:cNvSpPr>
            <p:nvPr/>
          </p:nvSpPr>
          <p:spPr>
            <a:xfrm>
              <a:off x="10243595" y="2414474"/>
              <a:ext cx="1655177" cy="722265"/>
            </a:xfrm>
            <a:prstGeom prst="rect">
              <a:avLst/>
            </a:prstGeom>
          </p:spPr>
          <p:txBody>
            <a:bodyPr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b="1">
                  <a:solidFill>
                    <a:schemeClr val="bg1"/>
                  </a:solidFill>
                  <a:latin typeface="Lato" panose="020F0502020204030203" pitchFamily="34" charset="0"/>
                </a:rPr>
                <a:t>Opinion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E185C72F-01EF-4358-B693-3CB2A37768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21" r="10067"/>
          <a:stretch/>
        </p:blipFill>
        <p:spPr>
          <a:xfrm>
            <a:off x="455086" y="2564545"/>
            <a:ext cx="4452231" cy="3785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439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6C47565-D789-48F7-88D4-A74763E8DE99}"/>
              </a:ext>
            </a:extLst>
          </p:cNvPr>
          <p:cNvSpPr/>
          <p:nvPr/>
        </p:nvSpPr>
        <p:spPr>
          <a:xfrm>
            <a:off x="5223818" y="0"/>
            <a:ext cx="6968181" cy="6858000"/>
          </a:xfrm>
          <a:prstGeom prst="rect">
            <a:avLst/>
          </a:prstGeom>
          <a:solidFill>
            <a:srgbClr val="A6D7D1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76D0DF-F962-4412-AFB8-FF8D089319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5033" y="690563"/>
            <a:ext cx="4029780" cy="1325881"/>
          </a:xfrm>
        </p:spPr>
        <p:txBody>
          <a:bodyPr>
            <a:normAutofit/>
          </a:bodyPr>
          <a:lstStyle/>
          <a:p>
            <a:r>
              <a:rPr lang="en-US" dirty="0"/>
              <a:t>Content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185C72F-01EF-4358-B693-3CB2A37768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86" y="2715492"/>
            <a:ext cx="4452231" cy="3483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B79D4EF4-D954-439A-8C21-0FE1494ED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6322" y="439104"/>
            <a:ext cx="6445602" cy="5984846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>
                <a:latin typeface="Lato"/>
              </a:rPr>
              <a:t>Key points to remember:</a:t>
            </a:r>
          </a:p>
          <a:p>
            <a:r>
              <a:rPr lang="en-US" dirty="0">
                <a:latin typeface="Lato"/>
              </a:rPr>
              <a:t>Key point 1. </a:t>
            </a:r>
            <a:endParaRPr lang="en-US" dirty="0"/>
          </a:p>
          <a:p>
            <a:r>
              <a:rPr lang="en-US" dirty="0">
                <a:latin typeface="Lato"/>
              </a:rPr>
              <a:t>Key point 2. </a:t>
            </a:r>
            <a:endParaRPr lang="en-US" dirty="0"/>
          </a:p>
          <a:p>
            <a:r>
              <a:rPr lang="en-US" dirty="0">
                <a:latin typeface="Lato"/>
              </a:rPr>
              <a:t>Key point 3. </a:t>
            </a:r>
            <a:endParaRPr lang="en-US" dirty="0"/>
          </a:p>
          <a:p>
            <a:r>
              <a:rPr lang="en-US" dirty="0">
                <a:latin typeface="Lato"/>
              </a:rPr>
              <a:t>Key point 4. </a:t>
            </a:r>
            <a:endParaRPr lang="en-US" dirty="0"/>
          </a:p>
          <a:p>
            <a:r>
              <a:rPr lang="en-US" dirty="0">
                <a:latin typeface="Lato"/>
              </a:rPr>
              <a:t>Key point 5. 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0373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EB94019-1757-4691-A028-2C435FED3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Wrapping Things Up | Q &amp; 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530DB5-8D70-4F91-9267-8C185BEE5C94}"/>
              </a:ext>
            </a:extLst>
          </p:cNvPr>
          <p:cNvSpPr/>
          <p:nvPr/>
        </p:nvSpPr>
        <p:spPr>
          <a:xfrm>
            <a:off x="2666238" y="2497182"/>
            <a:ext cx="68595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8473"/>
            <a:r>
              <a:rPr lang="en-US" sz="2800" dirty="0">
                <a:solidFill>
                  <a:srgbClr val="FF6946"/>
                </a:solidFill>
                <a:latin typeface="Lato" panose="020F0502020204030203" pitchFamily="34" charset="0"/>
              </a:rPr>
              <a:t>You are ready to achieve </a:t>
            </a:r>
            <a:r>
              <a:rPr lang="en-US" sz="2800" b="1" dirty="0">
                <a:solidFill>
                  <a:srgbClr val="FF6946"/>
                </a:solidFill>
                <a:latin typeface="Lato" panose="020F0502020204030203" pitchFamily="34" charset="0"/>
              </a:rPr>
              <a:t>objective 1</a:t>
            </a:r>
            <a:r>
              <a:rPr lang="en-US" sz="2800" dirty="0">
                <a:solidFill>
                  <a:srgbClr val="FF6946"/>
                </a:solidFill>
                <a:latin typeface="Lato" panose="020F0502020204030203" pitchFamily="34" charset="0"/>
              </a:rPr>
              <a:t>, conduct a </a:t>
            </a:r>
            <a:r>
              <a:rPr lang="en-US" sz="2800" b="1" dirty="0">
                <a:solidFill>
                  <a:srgbClr val="FF6946"/>
                </a:solidFill>
                <a:latin typeface="Lato" panose="020F0502020204030203" pitchFamily="34" charset="0"/>
              </a:rPr>
              <a:t>objective 2</a:t>
            </a:r>
            <a:r>
              <a:rPr lang="en-US" sz="2800" dirty="0">
                <a:solidFill>
                  <a:srgbClr val="FF6946"/>
                </a:solidFill>
                <a:latin typeface="Lato" panose="020F0502020204030203" pitchFamily="34" charset="0"/>
              </a:rPr>
              <a:t>, and </a:t>
            </a:r>
            <a:r>
              <a:rPr lang="en-US" sz="2800" b="1" dirty="0">
                <a:solidFill>
                  <a:srgbClr val="FF6946"/>
                </a:solidFill>
                <a:latin typeface="Lato" panose="020F0502020204030203" pitchFamily="34" charset="0"/>
              </a:rPr>
              <a:t>objective 3</a:t>
            </a:r>
            <a:r>
              <a:rPr lang="en-US" sz="2800" dirty="0">
                <a:solidFill>
                  <a:srgbClr val="FF6946"/>
                </a:solidFill>
                <a:latin typeface="Lato" panose="020F0502020204030203" pitchFamily="34" charset="0"/>
              </a:rPr>
              <a:t>!!!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8253BA-C439-45DD-8094-A1AD722F6458}"/>
              </a:ext>
            </a:extLst>
          </p:cNvPr>
          <p:cNvSpPr txBox="1"/>
          <p:nvPr/>
        </p:nvSpPr>
        <p:spPr>
          <a:xfrm>
            <a:off x="8298032" y="4055277"/>
            <a:ext cx="383069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8473"/>
            <a:r>
              <a:rPr lang="en-US" sz="5500" b="1">
                <a:solidFill>
                  <a:srgbClr val="014F41"/>
                </a:solidFill>
                <a:latin typeface="Calibri"/>
              </a:rPr>
              <a:t>Questions?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4F9A12-F900-4125-93B5-1B723C13FA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458377" y="4900664"/>
            <a:ext cx="2410535" cy="1607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4929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E257403-2EAE-4A77-ABDD-A0AAA234F113}"/>
              </a:ext>
            </a:extLst>
          </p:cNvPr>
          <p:cNvSpPr/>
          <p:nvPr/>
        </p:nvSpPr>
        <p:spPr>
          <a:xfrm>
            <a:off x="0" y="0"/>
            <a:ext cx="12188952" cy="1828800"/>
          </a:xfrm>
          <a:prstGeom prst="rect">
            <a:avLst/>
          </a:prstGeom>
          <a:solidFill>
            <a:srgbClr val="A6D7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CA339F5-4BB7-4025-94A3-92EADD916DFC}"/>
              </a:ext>
            </a:extLst>
          </p:cNvPr>
          <p:cNvSpPr/>
          <p:nvPr/>
        </p:nvSpPr>
        <p:spPr>
          <a:xfrm>
            <a:off x="320040" y="251460"/>
            <a:ext cx="11548872" cy="1325880"/>
          </a:xfrm>
          <a:prstGeom prst="rect">
            <a:avLst/>
          </a:prstGeom>
          <a:solidFill>
            <a:srgbClr val="014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698A4A-6E9C-4D4F-8051-3BF6994D8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10" y="251618"/>
            <a:ext cx="11176781" cy="1325563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Lato" panose="020F0502020204030203" pitchFamily="34" charset="0"/>
                <a:ea typeface="Cambria" panose="02040503050406030204" pitchFamily="18" charset="0"/>
              </a:rPr>
              <a:t>Logistics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0CB511-0952-4B89-A17F-2327CD9BF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817" y="2080418"/>
            <a:ext cx="11469318" cy="210947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8768CABA-2E17-4C46-89C0-F640043935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796771"/>
              </p:ext>
            </p:extLst>
          </p:nvPr>
        </p:nvGraphicFramePr>
        <p:xfrm>
          <a:off x="0" y="4599347"/>
          <a:ext cx="12192000" cy="2258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723773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E5DC2464-9BF8-4B1E-8C98-62CE8FB26E39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351930" y="2880360"/>
            <a:ext cx="3455204" cy="1914763"/>
          </a:xfrm>
          <a:prstGeom prst="roundRect">
            <a:avLst/>
          </a:prstGeom>
          <a:ln w="28575">
            <a:solidFill>
              <a:srgbClr val="FF694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endParaRPr lang="en-US" sz="2400" dirty="0">
              <a:latin typeface="Lato"/>
            </a:endParaRPr>
          </a:p>
          <a:p>
            <a:pPr algn="ctr"/>
            <a:r>
              <a:rPr lang="en-US" sz="2400" dirty="0">
                <a:latin typeface="Lato"/>
              </a:rPr>
              <a:t>Objective </a:t>
            </a:r>
            <a:br>
              <a:rPr lang="en-US" sz="2400" dirty="0">
                <a:latin typeface="Lato"/>
              </a:rPr>
            </a:br>
            <a:r>
              <a:rPr lang="en-US" sz="2400" dirty="0">
                <a:latin typeface="Lato"/>
              </a:rPr>
              <a:t>1.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8F2B8AFB-46C0-4BBC-BA31-0FD834FFF798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389007" y="2880360"/>
            <a:ext cx="3455203" cy="1914763"/>
          </a:xfrm>
          <a:prstGeom prst="roundRect">
            <a:avLst/>
          </a:prstGeom>
          <a:ln w="28575">
            <a:solidFill>
              <a:srgbClr val="FF694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endParaRPr lang="en-US" sz="2400" dirty="0">
              <a:latin typeface="Lato"/>
            </a:endParaRPr>
          </a:p>
          <a:p>
            <a:pPr algn="ctr"/>
            <a:r>
              <a:rPr lang="en-US" sz="2400" dirty="0">
                <a:latin typeface="Lato"/>
              </a:rPr>
              <a:t>Objective </a:t>
            </a:r>
            <a:br>
              <a:rPr lang="en-US" sz="2400" dirty="0">
                <a:latin typeface="Lato"/>
              </a:rPr>
            </a:br>
            <a:r>
              <a:rPr lang="en-US" sz="2400" dirty="0">
                <a:latin typeface="Lato"/>
              </a:rPr>
              <a:t>2.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55D94566-55A2-4BFB-8879-BDD331310239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8426084" y="2880360"/>
            <a:ext cx="3455203" cy="1914763"/>
          </a:xfrm>
          <a:prstGeom prst="roundRect">
            <a:avLst/>
          </a:prstGeom>
          <a:ln w="28575">
            <a:solidFill>
              <a:srgbClr val="FF694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endParaRPr lang="en-US" sz="2400" dirty="0">
              <a:latin typeface="Lato"/>
            </a:endParaRPr>
          </a:p>
          <a:p>
            <a:pPr algn="ctr"/>
            <a:r>
              <a:rPr lang="en-US" sz="2400" dirty="0">
                <a:latin typeface="Lato"/>
              </a:rPr>
              <a:t>Objective </a:t>
            </a:r>
            <a:br>
              <a:rPr lang="en-US" sz="2400" dirty="0">
                <a:latin typeface="Lato"/>
              </a:rPr>
            </a:br>
            <a:r>
              <a:rPr lang="en-US" sz="2400" dirty="0">
                <a:latin typeface="Lato"/>
              </a:rPr>
              <a:t>3.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257403-2EAE-4A77-ABDD-A0AAA234F113}"/>
              </a:ext>
            </a:extLst>
          </p:cNvPr>
          <p:cNvSpPr/>
          <p:nvPr/>
        </p:nvSpPr>
        <p:spPr>
          <a:xfrm>
            <a:off x="0" y="0"/>
            <a:ext cx="12188952" cy="1828800"/>
          </a:xfrm>
          <a:prstGeom prst="rect">
            <a:avLst/>
          </a:prstGeom>
          <a:solidFill>
            <a:srgbClr val="A6D7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CA339F5-4BB7-4025-94A3-92EADD916DFC}"/>
              </a:ext>
            </a:extLst>
          </p:cNvPr>
          <p:cNvSpPr/>
          <p:nvPr/>
        </p:nvSpPr>
        <p:spPr>
          <a:xfrm>
            <a:off x="320040" y="251460"/>
            <a:ext cx="11548872" cy="1325880"/>
          </a:xfrm>
          <a:prstGeom prst="rect">
            <a:avLst/>
          </a:prstGeom>
          <a:solidFill>
            <a:srgbClr val="014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2F9C43D-C2BF-42F2-A453-FD7A5553DE14}"/>
              </a:ext>
            </a:extLst>
          </p:cNvPr>
          <p:cNvSpPr/>
          <p:nvPr/>
        </p:nvSpPr>
        <p:spPr>
          <a:xfrm>
            <a:off x="5698236" y="2492851"/>
            <a:ext cx="746760" cy="731520"/>
          </a:xfrm>
          <a:prstGeom prst="ellipse">
            <a:avLst/>
          </a:prstGeom>
          <a:solidFill>
            <a:schemeClr val="bg1"/>
          </a:solidFill>
          <a:ln w="76200">
            <a:solidFill>
              <a:srgbClr val="014F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0C87D43-778F-4D26-AF94-BB4A0ACA9B76}"/>
              </a:ext>
            </a:extLst>
          </p:cNvPr>
          <p:cNvSpPr/>
          <p:nvPr/>
        </p:nvSpPr>
        <p:spPr>
          <a:xfrm>
            <a:off x="9741174" y="2492851"/>
            <a:ext cx="746760" cy="731520"/>
          </a:xfrm>
          <a:prstGeom prst="ellipse">
            <a:avLst/>
          </a:prstGeom>
          <a:solidFill>
            <a:schemeClr val="bg1"/>
          </a:solidFill>
          <a:ln w="76200">
            <a:solidFill>
              <a:srgbClr val="014F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A63C231-FBCA-4581-B119-F1BA3235E8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33779" y="2702560"/>
            <a:ext cx="3442829" cy="576262"/>
          </a:xfrm>
        </p:spPr>
        <p:txBody>
          <a:bodyPr/>
          <a:lstStyle/>
          <a:p>
            <a:pPr algn="ctr"/>
            <a:r>
              <a:rPr lang="en-US" sz="4800" b="1" dirty="0"/>
              <a:t>✓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073E8F1-3E93-46D5-AAF3-990E17E517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62910" y="2702560"/>
            <a:ext cx="3455203" cy="576262"/>
          </a:xfrm>
        </p:spPr>
        <p:txBody>
          <a:bodyPr/>
          <a:lstStyle/>
          <a:p>
            <a:pPr algn="ctr"/>
            <a:r>
              <a:rPr lang="en-US" sz="4800" b="1"/>
              <a:t>✓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1B1B4B4B-D3AE-4461-B7C1-35DBF550B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Course Objectives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32C00BF-D916-46B5-A4C6-18FE15CDEE12}"/>
              </a:ext>
            </a:extLst>
          </p:cNvPr>
          <p:cNvSpPr/>
          <p:nvPr/>
        </p:nvSpPr>
        <p:spPr>
          <a:xfrm>
            <a:off x="1655298" y="2492851"/>
            <a:ext cx="746760" cy="731520"/>
          </a:xfrm>
          <a:prstGeom prst="ellipse">
            <a:avLst/>
          </a:prstGeom>
          <a:solidFill>
            <a:schemeClr val="bg1"/>
          </a:solidFill>
          <a:ln w="76200">
            <a:solidFill>
              <a:srgbClr val="014F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B369B0CD-9318-421B-B0E0-1EB9E5938B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9239" y="2702560"/>
            <a:ext cx="3478239" cy="576262"/>
          </a:xfrm>
        </p:spPr>
        <p:txBody>
          <a:bodyPr/>
          <a:lstStyle/>
          <a:p>
            <a:pPr algn="ctr"/>
            <a:r>
              <a:rPr lang="en-US" sz="4800" b="1" dirty="0"/>
              <a:t>✓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6962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F90AB772-B133-4623-9F84-D60CC991DA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2" r="13689" b="1935"/>
          <a:stretch/>
        </p:blipFill>
        <p:spPr bwMode="auto">
          <a:xfrm>
            <a:off x="468479" y="2926526"/>
            <a:ext cx="4450521" cy="3240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7C7743D9-1DE4-44C3-883E-E898F72B9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Key points explained 1.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Key points explained 2.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Key points explained 3.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Key points explained 4.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74C0AB8-9089-470B-BFEF-E7AAD48E16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Content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2290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F79ED75-4F88-422A-9C5C-343018BCA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751D52-8768-488F-BD74-CAEF20987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9031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7CC303A-BA28-4202-A279-48275094F0E6}"/>
              </a:ext>
            </a:extLst>
          </p:cNvPr>
          <p:cNvSpPr/>
          <p:nvPr/>
        </p:nvSpPr>
        <p:spPr>
          <a:xfrm>
            <a:off x="5223818" y="0"/>
            <a:ext cx="6968181" cy="6858000"/>
          </a:xfrm>
          <a:prstGeom prst="rect">
            <a:avLst/>
          </a:prstGeom>
          <a:solidFill>
            <a:srgbClr val="A6D7D1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843916-A32B-473D-B5C1-F5C80E5FE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0104" y="439103"/>
            <a:ext cx="6375175" cy="6022657"/>
          </a:xfrm>
        </p:spPr>
        <p:txBody>
          <a:bodyPr anchor="ctr"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/>
              <a:t>Directions to follow listed here:</a:t>
            </a:r>
          </a:p>
          <a:p>
            <a:r>
              <a:rPr lang="en-US" dirty="0"/>
              <a:t>Direction 1.</a:t>
            </a:r>
          </a:p>
          <a:p>
            <a:r>
              <a:rPr lang="en-US" dirty="0"/>
              <a:t>Direction 2. </a:t>
            </a:r>
          </a:p>
          <a:p>
            <a:r>
              <a:rPr lang="en-US" dirty="0"/>
              <a:t>Direction 3.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Answer the following question: </a:t>
            </a:r>
          </a:p>
          <a:p>
            <a:r>
              <a:rPr lang="en-US" dirty="0"/>
              <a:t>Question?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A81895-4B77-4F2E-B73A-44F859901F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Activity</a:t>
            </a:r>
          </a:p>
        </p:txBody>
      </p:sp>
      <p:pic>
        <p:nvPicPr>
          <p:cNvPr id="17410" name="Picture 2" descr="Microsoft&amp;#39;s Jeff Teper: Teams &amp;#39;will be even bigger than Windows&amp;#39; |  VentureBeat">
            <a:extLst>
              <a:ext uri="{FF2B5EF4-FFF2-40B4-BE49-F238E27FC236}">
                <a16:creationId xmlns:a16="http://schemas.microsoft.com/office/drawing/2014/main" id="{13479D50-D341-414D-A041-F01BF47F3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1" y="3248854"/>
            <a:ext cx="3696045" cy="184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49A36F-741F-4727-857C-B10412271408}"/>
              </a:ext>
            </a:extLst>
          </p:cNvPr>
          <p:cNvSpPr txBox="1"/>
          <p:nvPr/>
        </p:nvSpPr>
        <p:spPr>
          <a:xfrm>
            <a:off x="1402131" y="5096877"/>
            <a:ext cx="26590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cap="small" dirty="0">
                <a:solidFill>
                  <a:srgbClr val="A6D7D1"/>
                </a:solidFill>
                <a:latin typeface="Lato" panose="020F0502020204030203" pitchFamily="34" charset="0"/>
              </a:rPr>
              <a:t>BREAKOUT SESSION</a:t>
            </a:r>
          </a:p>
          <a:p>
            <a:pPr algn="ctr"/>
            <a:r>
              <a:rPr lang="en-US" sz="2000" b="1" cap="small" dirty="0">
                <a:solidFill>
                  <a:srgbClr val="A6D7D1"/>
                </a:solidFill>
                <a:latin typeface="Lato" panose="020F0502020204030203" pitchFamily="34" charset="0"/>
              </a:rPr>
              <a:t>5 MINUTES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7131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2A3FD7F0-79F0-4B2F-90E0-193CFD4D9EF4}"/>
              </a:ext>
            </a:extLst>
          </p:cNvPr>
          <p:cNvSpPr txBox="1">
            <a:spLocks/>
          </p:cNvSpPr>
          <p:nvPr/>
        </p:nvSpPr>
        <p:spPr>
          <a:xfrm>
            <a:off x="6169024" y="2519681"/>
            <a:ext cx="5157787" cy="3017520"/>
          </a:xfrm>
          <a:prstGeom prst="roundRect">
            <a:avLst/>
          </a:prstGeom>
          <a:ln w="28575" cap="flat" cmpd="sng" algn="ctr">
            <a:solidFill>
              <a:srgbClr val="FF6946"/>
            </a:solidFill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014F41"/>
                </a:solidFill>
              </a:rPr>
              <a:t>Explanation listed here.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A5BABD6-B507-444A-9D35-28731451E46C}"/>
              </a:ext>
            </a:extLst>
          </p:cNvPr>
          <p:cNvSpPr/>
          <p:nvPr/>
        </p:nvSpPr>
        <p:spPr>
          <a:xfrm>
            <a:off x="7491253" y="2194560"/>
            <a:ext cx="2519680" cy="67056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14F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7EE098E3-E571-4CF5-AD53-BDB2965FDAA1}"/>
              </a:ext>
            </a:extLst>
          </p:cNvPr>
          <p:cNvSpPr txBox="1">
            <a:spLocks/>
          </p:cNvSpPr>
          <p:nvPr/>
        </p:nvSpPr>
        <p:spPr>
          <a:xfrm>
            <a:off x="6172200" y="2194559"/>
            <a:ext cx="5157787" cy="670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FF6946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/>
              <a:t>Content</a:t>
            </a:r>
          </a:p>
        </p:txBody>
      </p:sp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8FF31E90-9994-4AD1-BFB8-10975D3F4DB7}"/>
              </a:ext>
            </a:extLst>
          </p:cNvPr>
          <p:cNvSpPr txBox="1">
            <a:spLocks/>
          </p:cNvSpPr>
          <p:nvPr/>
        </p:nvSpPr>
        <p:spPr>
          <a:xfrm>
            <a:off x="836612" y="2519681"/>
            <a:ext cx="5157787" cy="3017520"/>
          </a:xfrm>
          <a:prstGeom prst="roundRect">
            <a:avLst/>
          </a:prstGeom>
          <a:ln w="28575" cap="flat" cmpd="sng" algn="ctr">
            <a:solidFill>
              <a:srgbClr val="FF6946"/>
            </a:solidFill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014F41"/>
                </a:solidFill>
              </a:rPr>
              <a:t>Explanation listed here.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5BE12CC-9486-4320-9C5C-60AC0FE93D1A}"/>
              </a:ext>
            </a:extLst>
          </p:cNvPr>
          <p:cNvSpPr/>
          <p:nvPr/>
        </p:nvSpPr>
        <p:spPr>
          <a:xfrm>
            <a:off x="2158841" y="2194560"/>
            <a:ext cx="2519680" cy="67056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14F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906C96-37B4-475F-8A2B-87E2FCD68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94559"/>
            <a:ext cx="5157787" cy="670560"/>
          </a:xfrm>
        </p:spPr>
        <p:txBody>
          <a:bodyPr anchor="ctr">
            <a:normAutofit/>
          </a:bodyPr>
          <a:lstStyle/>
          <a:p>
            <a:pPr algn="ctr"/>
            <a:r>
              <a:rPr lang="en-US" sz="3200" dirty="0"/>
              <a:t>Content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D7D260-D07E-4380-B2C3-45152CD3F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ato"/>
              </a:rPr>
              <a:t>Section Title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5BD057-09E7-4736-9430-0010BEEB92EA}"/>
              </a:ext>
            </a:extLst>
          </p:cNvPr>
          <p:cNvSpPr txBox="1"/>
          <p:nvPr/>
        </p:nvSpPr>
        <p:spPr>
          <a:xfrm>
            <a:off x="5732112" y="2064733"/>
            <a:ext cx="696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A6D7D1"/>
                </a:solidFill>
                <a:latin typeface="Lato" panose="020F0502020204030203" pitchFamily="34" charset="0"/>
              </a:rPr>
              <a:t>VS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9930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8FF31E90-9994-4AD1-BFB8-10975D3F4DB7}"/>
              </a:ext>
            </a:extLst>
          </p:cNvPr>
          <p:cNvSpPr txBox="1">
            <a:spLocks/>
          </p:cNvSpPr>
          <p:nvPr/>
        </p:nvSpPr>
        <p:spPr>
          <a:xfrm>
            <a:off x="836612" y="2519681"/>
            <a:ext cx="10515600" cy="3017520"/>
          </a:xfrm>
          <a:prstGeom prst="roundRect">
            <a:avLst/>
          </a:prstGeom>
          <a:ln w="28575" cap="flat" cmpd="sng" algn="ctr">
            <a:solidFill>
              <a:srgbClr val="FF6946"/>
            </a:solidFill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014F41"/>
                </a:solidFill>
              </a:rPr>
              <a:t>Explanation listed here.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5BE12CC-9486-4320-9C5C-60AC0FE93D1A}"/>
              </a:ext>
            </a:extLst>
          </p:cNvPr>
          <p:cNvSpPr/>
          <p:nvPr/>
        </p:nvSpPr>
        <p:spPr>
          <a:xfrm>
            <a:off x="2081768" y="2194560"/>
            <a:ext cx="8031640" cy="67056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14F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906C96-37B4-475F-8A2B-87E2FCD68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94559"/>
            <a:ext cx="10515600" cy="670560"/>
          </a:xfrm>
        </p:spPr>
        <p:txBody>
          <a:bodyPr anchor="ctr">
            <a:normAutofit/>
          </a:bodyPr>
          <a:lstStyle/>
          <a:p>
            <a:pPr algn="ctr"/>
            <a:r>
              <a:rPr lang="en-US" sz="3200" dirty="0"/>
              <a:t>Content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D7D260-D07E-4380-B2C3-45152CD3F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ato"/>
              </a:rPr>
              <a:t>Section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6555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FD7D260-D07E-4380-B2C3-45152CD3F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ato"/>
              </a:rPr>
              <a:t>Section Title</a:t>
            </a:r>
          </a:p>
        </p:txBody>
      </p:sp>
      <p:sp>
        <p:nvSpPr>
          <p:cNvPr id="6" name="Text Placeholder 22">
            <a:extLst>
              <a:ext uri="{FF2B5EF4-FFF2-40B4-BE49-F238E27FC236}">
                <a16:creationId xmlns:a16="http://schemas.microsoft.com/office/drawing/2014/main" id="{748CF0ED-4B4B-4EDF-8EB4-0AA878754FFB}"/>
              </a:ext>
            </a:extLst>
          </p:cNvPr>
          <p:cNvSpPr txBox="1">
            <a:spLocks/>
          </p:cNvSpPr>
          <p:nvPr/>
        </p:nvSpPr>
        <p:spPr>
          <a:xfrm>
            <a:off x="619759" y="2413000"/>
            <a:ext cx="3174999" cy="1633539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rgbClr val="FF6946"/>
            </a:solidFill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400" dirty="0">
                <a:solidFill>
                  <a:srgbClr val="014F41"/>
                </a:solidFill>
                <a:latin typeface="Lato" panose="020F0502020204030203" pitchFamily="34" charset="0"/>
              </a:rPr>
              <a:t>Key point 1.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2A93FDC-2A6E-4DCE-888D-41A120CB6894}"/>
              </a:ext>
            </a:extLst>
          </p:cNvPr>
          <p:cNvSpPr/>
          <p:nvPr/>
        </p:nvSpPr>
        <p:spPr>
          <a:xfrm>
            <a:off x="1912367" y="2055971"/>
            <a:ext cx="578836" cy="590899"/>
          </a:xfrm>
          <a:prstGeom prst="ellipse">
            <a:avLst/>
          </a:prstGeom>
          <a:solidFill>
            <a:schemeClr val="bg1"/>
          </a:solidFill>
          <a:ln w="76200">
            <a:solidFill>
              <a:srgbClr val="014F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26">
            <a:extLst>
              <a:ext uri="{FF2B5EF4-FFF2-40B4-BE49-F238E27FC236}">
                <a16:creationId xmlns:a16="http://schemas.microsoft.com/office/drawing/2014/main" id="{8A1418F3-F9B9-4505-A871-AD61D8FEA96F}"/>
              </a:ext>
            </a:extLst>
          </p:cNvPr>
          <p:cNvSpPr txBox="1">
            <a:spLocks/>
          </p:cNvSpPr>
          <p:nvPr/>
        </p:nvSpPr>
        <p:spPr>
          <a:xfrm>
            <a:off x="610928" y="2063278"/>
            <a:ext cx="3167363" cy="5762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rgbClr val="FF6946"/>
                </a:solidFill>
                <a:latin typeface="Lato" panose="020F0502020204030203" pitchFamily="34" charset="0"/>
              </a:rPr>
              <a:t>1</a:t>
            </a:r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A073CB3E-2B12-48BF-AE7C-70ADEBF643A1}"/>
              </a:ext>
            </a:extLst>
          </p:cNvPr>
          <p:cNvSpPr txBox="1">
            <a:spLocks/>
          </p:cNvSpPr>
          <p:nvPr/>
        </p:nvSpPr>
        <p:spPr>
          <a:xfrm>
            <a:off x="4500344" y="2413000"/>
            <a:ext cx="3174998" cy="1633539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rgbClr val="FF6946"/>
            </a:solidFill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400" dirty="0">
                <a:solidFill>
                  <a:srgbClr val="014F41"/>
                </a:solidFill>
                <a:latin typeface="Lato" panose="020F0502020204030203" pitchFamily="34" charset="0"/>
              </a:rPr>
              <a:t>Key point 2.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F54D52F-FE2B-4ACF-87F8-889521C30BA0}"/>
              </a:ext>
            </a:extLst>
          </p:cNvPr>
          <p:cNvSpPr/>
          <p:nvPr/>
        </p:nvSpPr>
        <p:spPr>
          <a:xfrm>
            <a:off x="5809417" y="2041334"/>
            <a:ext cx="578836" cy="590899"/>
          </a:xfrm>
          <a:prstGeom prst="ellipse">
            <a:avLst/>
          </a:prstGeom>
          <a:solidFill>
            <a:schemeClr val="bg1"/>
          </a:solidFill>
          <a:ln w="76200">
            <a:solidFill>
              <a:srgbClr val="014F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0F659F37-1AFD-4C18-BB57-C7CD91842530}"/>
              </a:ext>
            </a:extLst>
          </p:cNvPr>
          <p:cNvSpPr txBox="1">
            <a:spLocks/>
          </p:cNvSpPr>
          <p:nvPr/>
        </p:nvSpPr>
        <p:spPr>
          <a:xfrm>
            <a:off x="4507978" y="2048641"/>
            <a:ext cx="3167363" cy="5762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>
                <a:solidFill>
                  <a:srgbClr val="FF6946"/>
                </a:solidFill>
                <a:latin typeface="Lato" panose="020F0502020204030203" pitchFamily="34" charset="0"/>
              </a:rPr>
              <a:t>2</a:t>
            </a:r>
          </a:p>
        </p:txBody>
      </p:sp>
      <p:sp>
        <p:nvSpPr>
          <p:cNvPr id="8" name="Text Placeholder 24">
            <a:extLst>
              <a:ext uri="{FF2B5EF4-FFF2-40B4-BE49-F238E27FC236}">
                <a16:creationId xmlns:a16="http://schemas.microsoft.com/office/drawing/2014/main" id="{DBC4001D-927C-43DB-883C-37D794CEE9F8}"/>
              </a:ext>
            </a:extLst>
          </p:cNvPr>
          <p:cNvSpPr txBox="1">
            <a:spLocks/>
          </p:cNvSpPr>
          <p:nvPr/>
        </p:nvSpPr>
        <p:spPr>
          <a:xfrm>
            <a:off x="8380929" y="2413000"/>
            <a:ext cx="3174998" cy="1633539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rgbClr val="FF6946"/>
            </a:solidFill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400" dirty="0">
                <a:solidFill>
                  <a:srgbClr val="014F41"/>
                </a:solidFill>
                <a:latin typeface="Lato" panose="020F0502020204030203" pitchFamily="34" charset="0"/>
              </a:rPr>
              <a:t>Key point 3.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2973456-AB0A-4337-95AA-CB1D4B1C91EC}"/>
              </a:ext>
            </a:extLst>
          </p:cNvPr>
          <p:cNvSpPr/>
          <p:nvPr/>
        </p:nvSpPr>
        <p:spPr>
          <a:xfrm>
            <a:off x="9690002" y="2055971"/>
            <a:ext cx="578836" cy="590899"/>
          </a:xfrm>
          <a:prstGeom prst="ellipse">
            <a:avLst/>
          </a:prstGeom>
          <a:solidFill>
            <a:schemeClr val="bg1"/>
          </a:solidFill>
          <a:ln w="76200">
            <a:solidFill>
              <a:srgbClr val="014F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140A22EB-C707-44CD-9143-158632D0FCBA}"/>
              </a:ext>
            </a:extLst>
          </p:cNvPr>
          <p:cNvSpPr txBox="1">
            <a:spLocks/>
          </p:cNvSpPr>
          <p:nvPr/>
        </p:nvSpPr>
        <p:spPr>
          <a:xfrm>
            <a:off x="8388563" y="2063278"/>
            <a:ext cx="3167363" cy="5762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>
                <a:solidFill>
                  <a:srgbClr val="FF6946"/>
                </a:solidFill>
                <a:latin typeface="Lato" panose="020F0502020204030203" pitchFamily="34" charset="0"/>
              </a:rPr>
              <a:t>3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62928876-6039-4311-AF14-9219BF149FF5}"/>
              </a:ext>
            </a:extLst>
          </p:cNvPr>
          <p:cNvSpPr txBox="1">
            <a:spLocks/>
          </p:cNvSpPr>
          <p:nvPr/>
        </p:nvSpPr>
        <p:spPr>
          <a:xfrm>
            <a:off x="627916" y="4877248"/>
            <a:ext cx="3174999" cy="1633539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rgbClr val="FF6946"/>
            </a:solidFill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400" dirty="0">
                <a:solidFill>
                  <a:srgbClr val="014F41"/>
                </a:solidFill>
                <a:latin typeface="Lato" panose="020F0502020204030203" pitchFamily="34" charset="0"/>
              </a:rPr>
              <a:t>Key point 4.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0AC9577-BC3D-415C-B86C-617685C69A77}"/>
              </a:ext>
            </a:extLst>
          </p:cNvPr>
          <p:cNvSpPr/>
          <p:nvPr/>
        </p:nvSpPr>
        <p:spPr>
          <a:xfrm>
            <a:off x="1920524" y="4520219"/>
            <a:ext cx="578836" cy="590899"/>
          </a:xfrm>
          <a:prstGeom prst="ellipse">
            <a:avLst/>
          </a:prstGeom>
          <a:solidFill>
            <a:schemeClr val="bg1"/>
          </a:solidFill>
          <a:ln w="76200">
            <a:solidFill>
              <a:srgbClr val="014F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Placeholder 26">
            <a:extLst>
              <a:ext uri="{FF2B5EF4-FFF2-40B4-BE49-F238E27FC236}">
                <a16:creationId xmlns:a16="http://schemas.microsoft.com/office/drawing/2014/main" id="{23F10855-6A4F-455E-B176-111B085C98E4}"/>
              </a:ext>
            </a:extLst>
          </p:cNvPr>
          <p:cNvSpPr txBox="1">
            <a:spLocks/>
          </p:cNvSpPr>
          <p:nvPr/>
        </p:nvSpPr>
        <p:spPr>
          <a:xfrm>
            <a:off x="619085" y="4527526"/>
            <a:ext cx="3167363" cy="5762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>
                <a:solidFill>
                  <a:srgbClr val="FF6946"/>
                </a:solidFill>
                <a:latin typeface="Lato" panose="020F0502020204030203" pitchFamily="34" charset="0"/>
              </a:rPr>
              <a:t>4</a:t>
            </a:r>
          </a:p>
        </p:txBody>
      </p:sp>
      <p:sp>
        <p:nvSpPr>
          <p:cNvPr id="31" name="Text Placeholder 23">
            <a:extLst>
              <a:ext uri="{FF2B5EF4-FFF2-40B4-BE49-F238E27FC236}">
                <a16:creationId xmlns:a16="http://schemas.microsoft.com/office/drawing/2014/main" id="{9EB0E1AF-CC74-4E37-82F6-2D2083B66A6E}"/>
              </a:ext>
            </a:extLst>
          </p:cNvPr>
          <p:cNvSpPr txBox="1">
            <a:spLocks/>
          </p:cNvSpPr>
          <p:nvPr/>
        </p:nvSpPr>
        <p:spPr>
          <a:xfrm>
            <a:off x="4508501" y="4877248"/>
            <a:ext cx="3174998" cy="1633539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rgbClr val="FF6946"/>
            </a:solidFill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400" dirty="0">
                <a:solidFill>
                  <a:srgbClr val="014F41"/>
                </a:solidFill>
                <a:latin typeface="Lato" panose="020F0502020204030203" pitchFamily="34" charset="0"/>
              </a:rPr>
              <a:t>Key point 5.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FC9E658-D674-4206-8AA0-004AEC7C420C}"/>
              </a:ext>
            </a:extLst>
          </p:cNvPr>
          <p:cNvSpPr/>
          <p:nvPr/>
        </p:nvSpPr>
        <p:spPr>
          <a:xfrm>
            <a:off x="5817574" y="4505582"/>
            <a:ext cx="578836" cy="590899"/>
          </a:xfrm>
          <a:prstGeom prst="ellipse">
            <a:avLst/>
          </a:prstGeom>
          <a:solidFill>
            <a:schemeClr val="bg1"/>
          </a:solidFill>
          <a:ln w="76200">
            <a:solidFill>
              <a:srgbClr val="014F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 Placeholder 26">
            <a:extLst>
              <a:ext uri="{FF2B5EF4-FFF2-40B4-BE49-F238E27FC236}">
                <a16:creationId xmlns:a16="http://schemas.microsoft.com/office/drawing/2014/main" id="{1450AE3F-DA49-4553-8189-B7FAE450FF5D}"/>
              </a:ext>
            </a:extLst>
          </p:cNvPr>
          <p:cNvSpPr txBox="1">
            <a:spLocks/>
          </p:cNvSpPr>
          <p:nvPr/>
        </p:nvSpPr>
        <p:spPr>
          <a:xfrm>
            <a:off x="4516135" y="4512889"/>
            <a:ext cx="3167363" cy="5762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>
                <a:solidFill>
                  <a:srgbClr val="FF6946"/>
                </a:solidFill>
                <a:latin typeface="Lato" panose="020F0502020204030203" pitchFamily="34" charset="0"/>
              </a:rPr>
              <a:t>5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FE19F2CB-A8C5-4469-B56E-69834612A872}"/>
              </a:ext>
            </a:extLst>
          </p:cNvPr>
          <p:cNvSpPr txBox="1">
            <a:spLocks/>
          </p:cNvSpPr>
          <p:nvPr/>
        </p:nvSpPr>
        <p:spPr>
          <a:xfrm>
            <a:off x="8389086" y="4877248"/>
            <a:ext cx="3174998" cy="1633539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rgbClr val="FF6946"/>
            </a:solidFill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400" dirty="0">
                <a:solidFill>
                  <a:srgbClr val="014F41"/>
                </a:solidFill>
                <a:latin typeface="Lato" panose="020F0502020204030203" pitchFamily="34" charset="0"/>
              </a:rPr>
              <a:t>Key point 6.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50F12E4-E702-48CC-85BB-0D6DA6F27C44}"/>
              </a:ext>
            </a:extLst>
          </p:cNvPr>
          <p:cNvSpPr/>
          <p:nvPr/>
        </p:nvSpPr>
        <p:spPr>
          <a:xfrm>
            <a:off x="9698159" y="4520219"/>
            <a:ext cx="578836" cy="590899"/>
          </a:xfrm>
          <a:prstGeom prst="ellipse">
            <a:avLst/>
          </a:prstGeom>
          <a:solidFill>
            <a:schemeClr val="bg1"/>
          </a:solidFill>
          <a:ln w="76200">
            <a:solidFill>
              <a:srgbClr val="014F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 Placeholder 26">
            <a:extLst>
              <a:ext uri="{FF2B5EF4-FFF2-40B4-BE49-F238E27FC236}">
                <a16:creationId xmlns:a16="http://schemas.microsoft.com/office/drawing/2014/main" id="{3B863235-2D98-4A06-A629-BE61463A7EFE}"/>
              </a:ext>
            </a:extLst>
          </p:cNvPr>
          <p:cNvSpPr txBox="1">
            <a:spLocks/>
          </p:cNvSpPr>
          <p:nvPr/>
        </p:nvSpPr>
        <p:spPr>
          <a:xfrm>
            <a:off x="8396720" y="4527526"/>
            <a:ext cx="3167363" cy="5762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>
                <a:solidFill>
                  <a:srgbClr val="FF6946"/>
                </a:solidFill>
                <a:latin typeface="Lato" panose="020F0502020204030203" pitchFamily="34" charset="0"/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53657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PROJECT_OPEN" val="0"/>
  <p:tag name="ARTICULATE_SLIDE_COUNT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E5D8431597C24380919B425E648625" ma:contentTypeVersion="18" ma:contentTypeDescription="Create a new document." ma:contentTypeScope="" ma:versionID="12c96d954f56db8615f118558d14fa07">
  <xsd:schema xmlns:xsd="http://www.w3.org/2001/XMLSchema" xmlns:xs="http://www.w3.org/2001/XMLSchema" xmlns:p="http://schemas.microsoft.com/office/2006/metadata/properties" xmlns:ns1="http://schemas.microsoft.com/sharepoint/v3" xmlns:ns2="3e198b58-b491-4bbc-827a-e8f1925e0740" xmlns:ns3="41075e32-0a8f-4365-95a5-f19d63daff3e" xmlns:ns4="f823b134-92ff-45a3-9722-ee93532e5e06" targetNamespace="http://schemas.microsoft.com/office/2006/metadata/properties" ma:root="true" ma:fieldsID="f2333f02ad60e3fc20e821c00c889a21" ns1:_="" ns2:_="" ns3:_="" ns4:_="">
    <xsd:import namespace="http://schemas.microsoft.com/sharepoint/v3"/>
    <xsd:import namespace="3e198b58-b491-4bbc-827a-e8f1925e0740"/>
    <xsd:import namespace="41075e32-0a8f-4365-95a5-f19d63daff3e"/>
    <xsd:import namespace="f823b134-92ff-45a3-9722-ee93532e5e0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Date_x0020_Created" minOccurs="0"/>
                <xsd:element ref="ns3:Thumbnai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1:_ip_UnifiedCompliancePolicyProperties" minOccurs="0"/>
                <xsd:element ref="ns1:_ip_UnifiedCompliancePolicyUIAc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198b58-b491-4bbc-827a-e8f1925e074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075e32-0a8f-4365-95a5-f19d63daff3e" elementFormDefault="qualified">
    <xsd:import namespace="http://schemas.microsoft.com/office/2006/documentManagement/types"/>
    <xsd:import namespace="http://schemas.microsoft.com/office/infopath/2007/PartnerControls"/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Date_x0020_Created" ma:index="20" nillable="true" ma:displayName="Date Created" ma:format="DateTime" ma:internalName="Date_x0020_Created">
      <xsd:simpleType>
        <xsd:restriction base="dms:DateTime"/>
      </xsd:simpleType>
    </xsd:element>
    <xsd:element name="Thumbnail" ma:index="21" nillable="true" ma:displayName="Thumbnail" ma:format="Image" ma:internalName="Thumbnai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internalName="MediaServiceAutoTags" ma:readOnly="true">
      <xsd:simpleType>
        <xsd:restriction base="dms:Text"/>
      </xsd:simpleType>
    </xsd:element>
    <xsd:element name="MediaLengthInSeconds" ma:index="27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23b134-92ff-45a3-9722-ee93532e5e0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Date_x0020_Created xmlns="41075e32-0a8f-4365-95a5-f19d63daff3e" xsi:nil="true"/>
    <Thumbnail xmlns="41075e32-0a8f-4365-95a5-f19d63daff3e">
      <Url xsi:nil="true"/>
      <Description xsi:nil="true"/>
    </Thumbnail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F3BD621-A1D5-4CAA-BF93-02C5493B9E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e198b58-b491-4bbc-827a-e8f1925e0740"/>
    <ds:schemaRef ds:uri="41075e32-0a8f-4365-95a5-f19d63daff3e"/>
    <ds:schemaRef ds:uri="f823b134-92ff-45a3-9722-ee93532e5e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51BD032-DCE3-45E2-8BCD-AE347DCF3E9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75012A-38DE-4410-BC98-5F025784FEF7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2F1FDAEB-08BC-4B84-926E-41109B6F0696}">
  <ds:schemaRefs>
    <ds:schemaRef ds:uri="http://schemas.microsoft.com/office/2006/metadata/properties"/>
    <ds:schemaRef ds:uri="http://purl.org/dc/elements/1.1/"/>
    <ds:schemaRef ds:uri="http://schemas.microsoft.com/office/infopath/2007/PartnerControls"/>
    <ds:schemaRef ds:uri="f823b134-92ff-45a3-9722-ee93532e5e06"/>
    <ds:schemaRef ds:uri="http://purl.org/dc/dcmitype/"/>
    <ds:schemaRef ds:uri="http://schemas.openxmlformats.org/package/2006/metadata/core-properties"/>
    <ds:schemaRef ds:uri="41075e32-0a8f-4365-95a5-f19d63daff3e"/>
    <ds:schemaRef ds:uri="3e198b58-b491-4bbc-827a-e8f1925e0740"/>
    <ds:schemaRef ds:uri="http://schemas.microsoft.com/office/2006/documentManagement/types"/>
    <ds:schemaRef ds:uri="http://schemas.microsoft.com/sharepoint/v3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6071</TotalTime>
  <Words>210</Words>
  <Application>Microsoft Office PowerPoint</Application>
  <PresentationFormat>Widescreen</PresentationFormat>
  <Paragraphs>82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Bookman Old Style</vt:lpstr>
      <vt:lpstr>Calibri</vt:lpstr>
      <vt:lpstr>Calibri Light</vt:lpstr>
      <vt:lpstr>Cambria</vt:lpstr>
      <vt:lpstr>Lato</vt:lpstr>
      <vt:lpstr>Wingdings</vt:lpstr>
      <vt:lpstr>Office Theme</vt:lpstr>
      <vt:lpstr>Course Title Here</vt:lpstr>
      <vt:lpstr>Logistics</vt:lpstr>
      <vt:lpstr>Course Objectives</vt:lpstr>
      <vt:lpstr>PowerPoint Presentation</vt:lpstr>
      <vt:lpstr>PowerPoint Presentation</vt:lpstr>
      <vt:lpstr>PowerPoint Presentation</vt:lpstr>
      <vt:lpstr>Section Title</vt:lpstr>
      <vt:lpstr>Section Title</vt:lpstr>
      <vt:lpstr>Section Title</vt:lpstr>
      <vt:lpstr>PowerPoint Presentation</vt:lpstr>
      <vt:lpstr>PowerPoint Presentation</vt:lpstr>
      <vt:lpstr>Section Title</vt:lpstr>
      <vt:lpstr>PowerPoint Presentation</vt:lpstr>
      <vt:lpstr>PowerPoint Presentation</vt:lpstr>
      <vt:lpstr>Wrapping Things Up | Q &amp;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 Case Management</dc:title>
  <dc:creator>Rebekah Olejnik</dc:creator>
  <cp:lastModifiedBy>Rebekah Olejnik</cp:lastModifiedBy>
  <cp:revision>33</cp:revision>
  <dcterms:created xsi:type="dcterms:W3CDTF">2021-06-02T14:09:28Z</dcterms:created>
  <dcterms:modified xsi:type="dcterms:W3CDTF">2022-04-09T18:24:18Z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65680801-13CC-47A0-B65C-E61B882B4C20</vt:lpwstr>
  </property>
  <property fmtid="{D5CDD505-2E9C-101B-9397-08002B2CF9AE}" pid="3" name="ArticulatePath">
    <vt:lpwstr>Presentation1</vt:lpwstr>
  </property>
  <property fmtid="{D5CDD505-2E9C-101B-9397-08002B2CF9AE}" pid="4" name="ContentTypeId">
    <vt:lpwstr>0x01010088E5D8431597C24380919B425E648625</vt:lpwstr>
  </property>
</Properties>
</file>